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satishkumar.B</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207</a:t>
            </a:r>
            <a:r>
              <a:rPr lang="en-US" sz="2400" dirty="0">
                <a:solidFill>
                  <a:schemeClr val="dk1"/>
                </a:solidFill>
                <a:latin typeface="Calibri"/>
                <a:ea typeface="Calibri"/>
                <a:cs typeface="Calibri"/>
                <a:sym typeface="Calibri"/>
              </a:rPr>
              <a:t>6</a:t>
            </a:r>
            <a:r>
              <a:rPr lang="en-IN" sz="2400" dirty="0">
                <a:solidFill>
                  <a:schemeClr val="dk1"/>
                </a:solidFill>
                <a:latin typeface="Calibri"/>
                <a:ea typeface="Calibri"/>
                <a:cs typeface="Calibri"/>
                <a:sym typeface="Calibri"/>
              </a:rPr>
              <a:t>31</a:t>
            </a:r>
          </a:p>
          <a:p>
            <a:pPr marL="0" marR="0" lvl="0" indent="0" algn="l" rtl="0">
              <a:spcBef>
                <a:spcPts val="0"/>
              </a:spcBef>
              <a:spcAft>
                <a:spcPts val="0"/>
              </a:spcAft>
              <a:buNone/>
            </a:pPr>
            <a:r>
              <a:rPr lang="en-IN" sz="2400" dirty="0">
                <a:solidFill>
                  <a:schemeClr val="dk1"/>
                </a:solidFill>
                <a:latin typeface="Calibri"/>
                <a:ea typeface="Calibri"/>
                <a:cs typeface="Calibri"/>
                <a:sym typeface="Calibri"/>
              </a:rPr>
              <a:t>NMID                    :B5D5ACFE322B8DEA657429688C364804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B.sathishkumar B.sathishkumar</cp:lastModifiedBy>
  <cp:revision>3</cp:revision>
  <dcterms:modified xsi:type="dcterms:W3CDTF">2024-09-02T05:59:26Z</dcterms:modified>
</cp:coreProperties>
</file>