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fa Slab One" panose="020B060402020202020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" userId="d831949157257225" providerId="LiveId" clId="{D1BDBEB9-8EBE-402C-8AA7-D03523E96D31}"/>
    <pc:docChg chg="undo custSel modSld">
      <pc:chgData name="Sathish" userId="d831949157257225" providerId="LiveId" clId="{D1BDBEB9-8EBE-402C-8AA7-D03523E96D31}" dt="2025-04-11T17:13:55.677" v="13" actId="20577"/>
      <pc:docMkLst>
        <pc:docMk/>
      </pc:docMkLst>
      <pc:sldChg chg="modSp mod">
        <pc:chgData name="Sathish" userId="d831949157257225" providerId="LiveId" clId="{D1BDBEB9-8EBE-402C-8AA7-D03523E96D31}" dt="2025-04-10T04:24:46.681" v="8" actId="1076"/>
        <pc:sldMkLst>
          <pc:docMk/>
          <pc:sldMk cId="0" sldId="266"/>
        </pc:sldMkLst>
        <pc:spChg chg="mod">
          <ac:chgData name="Sathish" userId="d831949157257225" providerId="LiveId" clId="{D1BDBEB9-8EBE-402C-8AA7-D03523E96D31}" dt="2025-04-10T04:24:46.681" v="8" actId="1076"/>
          <ac:spMkLst>
            <pc:docMk/>
            <pc:sldMk cId="0" sldId="266"/>
            <ac:spMk id="127" creationId="{00000000-0000-0000-0000-000000000000}"/>
          </ac:spMkLst>
        </pc:spChg>
      </pc:sldChg>
      <pc:sldChg chg="modSp mod">
        <pc:chgData name="Sathish" userId="d831949157257225" providerId="LiveId" clId="{D1BDBEB9-8EBE-402C-8AA7-D03523E96D31}" dt="2025-04-11T17:13:55.677" v="13" actId="20577"/>
        <pc:sldMkLst>
          <pc:docMk/>
          <pc:sldMk cId="0" sldId="274"/>
        </pc:sldMkLst>
        <pc:spChg chg="mod">
          <ac:chgData name="Sathish" userId="d831949157257225" providerId="LiveId" clId="{D1BDBEB9-8EBE-402C-8AA7-D03523E96D31}" dt="2025-04-11T17:13:55.677" v="13" actId="20577"/>
          <ac:spMkLst>
            <pc:docMk/>
            <pc:sldMk cId="0" sldId="274"/>
            <ac:spMk id="184" creationId="{00000000-0000-0000-0000-000000000000}"/>
          </ac:spMkLst>
        </pc:spChg>
        <pc:picChg chg="mod">
          <ac:chgData name="Sathish" userId="d831949157257225" providerId="LiveId" clId="{D1BDBEB9-8EBE-402C-8AA7-D03523E96D31}" dt="2025-04-10T04:21:10.559" v="5" actId="1076"/>
          <ac:picMkLst>
            <pc:docMk/>
            <pc:sldMk cId="0" sldId="274"/>
            <ac:picMk id="186" creationId="{00000000-0000-0000-0000-000000000000}"/>
          </ac:picMkLst>
        </pc:picChg>
        <pc:picChg chg="mod">
          <ac:chgData name="Sathish" userId="d831949157257225" providerId="LiveId" clId="{D1BDBEB9-8EBE-402C-8AA7-D03523E96D31}" dt="2025-04-10T04:21:11.761" v="6" actId="1076"/>
          <ac:picMkLst>
            <pc:docMk/>
            <pc:sldMk cId="0" sldId="274"/>
            <ac:picMk id="188" creationId="{00000000-0000-0000-0000-000000000000}"/>
          </ac:picMkLst>
        </pc:picChg>
      </pc:sldChg>
      <pc:sldChg chg="modSp mod">
        <pc:chgData name="Sathish" userId="d831949157257225" providerId="LiveId" clId="{D1BDBEB9-8EBE-402C-8AA7-D03523E96D31}" dt="2025-04-11T17:12:21.151" v="9" actId="27636"/>
        <pc:sldMkLst>
          <pc:docMk/>
          <pc:sldMk cId="0" sldId="277"/>
        </pc:sldMkLst>
        <pc:spChg chg="mod">
          <ac:chgData name="Sathish" userId="d831949157257225" providerId="LiveId" clId="{D1BDBEB9-8EBE-402C-8AA7-D03523E96D31}" dt="2025-04-11T17:12:21.151" v="9" actId="27636"/>
          <ac:spMkLst>
            <pc:docMk/>
            <pc:sldMk cId="0" sldId="277"/>
            <ac:spMk id="210" creationId="{00000000-0000-0000-0000-000000000000}"/>
          </ac:spMkLst>
        </pc:spChg>
      </pc:sldChg>
      <pc:sldChg chg="delSp modSp mod">
        <pc:chgData name="Sathish" userId="d831949157257225" providerId="LiveId" clId="{D1BDBEB9-8EBE-402C-8AA7-D03523E96D31}" dt="2025-04-11T17:13:44.474" v="11" actId="20577"/>
        <pc:sldMkLst>
          <pc:docMk/>
          <pc:sldMk cId="0" sldId="278"/>
        </pc:sldMkLst>
        <pc:spChg chg="mod">
          <ac:chgData name="Sathish" userId="d831949157257225" providerId="LiveId" clId="{D1BDBEB9-8EBE-402C-8AA7-D03523E96D31}" dt="2025-04-11T17:13:44.474" v="11" actId="20577"/>
          <ac:spMkLst>
            <pc:docMk/>
            <pc:sldMk cId="0" sldId="278"/>
            <ac:spMk id="217" creationId="{00000000-0000-0000-0000-000000000000}"/>
          </ac:spMkLst>
        </pc:spChg>
        <pc:picChg chg="mod">
          <ac:chgData name="Sathish" userId="d831949157257225" providerId="LiveId" clId="{D1BDBEB9-8EBE-402C-8AA7-D03523E96D31}" dt="2025-04-10T04:21:01.999" v="3" actId="1076"/>
          <ac:picMkLst>
            <pc:docMk/>
            <pc:sldMk cId="0" sldId="278"/>
            <ac:picMk id="219" creationId="{00000000-0000-0000-0000-000000000000}"/>
          </ac:picMkLst>
        </pc:picChg>
        <pc:picChg chg="mod">
          <ac:chgData name="Sathish" userId="d831949157257225" providerId="LiveId" clId="{D1BDBEB9-8EBE-402C-8AA7-D03523E96D31}" dt="2025-04-10T04:21:03.999" v="4" actId="1076"/>
          <ac:picMkLst>
            <pc:docMk/>
            <pc:sldMk cId="0" sldId="278"/>
            <ac:picMk id="220" creationId="{00000000-0000-0000-0000-000000000000}"/>
          </ac:picMkLst>
        </pc:picChg>
        <pc:picChg chg="del">
          <ac:chgData name="Sathish" userId="d831949157257225" providerId="LiveId" clId="{D1BDBEB9-8EBE-402C-8AA7-D03523E96D31}" dt="2025-04-10T04:20:54.283" v="0" actId="478"/>
          <ac:picMkLst>
            <pc:docMk/>
            <pc:sldMk cId="0" sldId="278"/>
            <ac:picMk id="22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c55d0ee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ac55d0ee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c55d0ee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ac55d0ee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c55d0ee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ac55d0ee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c55d0ee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c55d0ee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ac55d0ee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ac55d0ee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c55d0ee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ac55d0ee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ac55d0ee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ac55d0ee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c55d0ee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c55d0ee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c55d0ee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ac55d0ee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c55d0ee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ac55d0ee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ac55d0ee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ac55d0ee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c55d0ee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ac55d0ee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ac55d0ee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ac55d0ee7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ac55d0ee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ac55d0ee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ac55d0ee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ac55d0ee7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ac55d0ee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ac55d0ee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ac55d0ee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ac55d0ee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c55d0ee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c55d0ee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c55d0ee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c55d0ee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c55d0ee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c55d0ee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c55d0ee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c55d0ee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c55d0ee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c55d0ee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c55d0ee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ac55d0ee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bsimulator-lj8qefwahscgqo4vzkpn8z.streamlit.a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fO81RK0-7gu2tTz5tZaMALPuLoaS7vN6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727200"/>
            <a:ext cx="8520600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Material Balance Simulator</a:t>
            </a:r>
            <a:endParaRPr sz="4000"/>
          </a:p>
        </p:txBody>
      </p:sp>
      <p:sp>
        <p:nvSpPr>
          <p:cNvPr id="57" name="Google Shape;57;p13"/>
          <p:cNvSpPr txBox="1"/>
          <p:nvPr/>
        </p:nvSpPr>
        <p:spPr>
          <a:xfrm>
            <a:off x="5526525" y="3201000"/>
            <a:ext cx="34062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Brindaa (24MT0111)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Shobhita (24MT0165)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Sathish (24MT0398)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34825" y="3413100"/>
            <a:ext cx="39975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20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Prof. Neetish Kumar Maurya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63" y="168700"/>
            <a:ext cx="1476475" cy="15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Interface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030350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➔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excel file should a column name as similar as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5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5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5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 Oil Production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5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 Gas Production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5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 Water Production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➔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oil production unit is in MMSTB, Gas Production Unit is in MMSCF and water Production unit is in MMSTB.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275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Interface Link- </a:t>
            </a:r>
            <a:r>
              <a:rPr lang="en-I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App Link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72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Campbell Plot Validation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" y="1349775"/>
            <a:ext cx="4569275" cy="29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475" y="1349775"/>
            <a:ext cx="4324325" cy="29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456450" y="438812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Fig - Oil Reservoir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14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Cole Plot Validation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5275"/>
            <a:ext cx="4233074" cy="33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0425"/>
            <a:ext cx="4484925" cy="31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456450" y="442727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Fig - Gas Reservoir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28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Plot Validation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" y="1356950"/>
            <a:ext cx="4469124" cy="28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650" y="1500475"/>
            <a:ext cx="4062150" cy="26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456450" y="438812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Fig - Oil Reservoir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Plot Validation 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4250"/>
            <a:ext cx="4463850" cy="2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75" y="1634675"/>
            <a:ext cx="4044849" cy="26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3456450" y="442727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Fig - Gas Reservoir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(Modified P/Z Plot)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0" y="1307829"/>
            <a:ext cx="4140374" cy="273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25"/>
            <a:ext cx="4546425" cy="2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456450" y="4427275"/>
            <a:ext cx="223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Fig - P/Z Vs Gp-Gi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2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(Oil Reservoir )</a:t>
            </a:r>
            <a:endParaRPr/>
          </a:p>
        </p:txBody>
      </p:sp>
      <p:pic>
        <p:nvPicPr>
          <p:cNvPr id="165" name="Google Shape;165;p28" title="Screenshot 2025-04-09 2335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975" y="998987"/>
            <a:ext cx="4961668" cy="172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 title="Screenshot 2025-04-09 2336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68" y="3086075"/>
            <a:ext cx="4871883" cy="18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23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(Oil Reservoir)</a:t>
            </a:r>
            <a:endParaRPr/>
          </a:p>
        </p:txBody>
      </p:sp>
      <p:pic>
        <p:nvPicPr>
          <p:cNvPr id="172" name="Google Shape;172;p29" title="Screenshot 2025-04-09 2334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5" y="1287182"/>
            <a:ext cx="8520599" cy="329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Plots (Oil Reservoir)</a:t>
            </a:r>
            <a:endParaRPr/>
          </a:p>
        </p:txBody>
      </p:sp>
      <p:pic>
        <p:nvPicPr>
          <p:cNvPr id="178" name="Google Shape;178;p30" title="Screenshot 2025-04-09 2343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00" y="556700"/>
            <a:ext cx="5153925" cy="23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 title="Screenshot 2025-04-09 2343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038" y="2883550"/>
            <a:ext cx="5153926" cy="21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14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Plots (Fluid Properties)</a:t>
            </a:r>
            <a:endParaRPr dirty="0"/>
          </a:p>
        </p:txBody>
      </p:sp>
      <p:pic>
        <p:nvPicPr>
          <p:cNvPr id="185" name="Google Shape;185;p31" title="Screenshot 2025-04-09 2349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" y="718375"/>
            <a:ext cx="3250624" cy="18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 title="Screenshot 2025-04-09 2350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725" y="2575825"/>
            <a:ext cx="32506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 title="Screenshot 2025-04-09 23503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200" y="718375"/>
            <a:ext cx="3020800" cy="15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 title="Screenshot 2025-04-09 23513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050" y="2575825"/>
            <a:ext cx="31574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 title="Screenshot 2025-04-09 23520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4176" y="718375"/>
            <a:ext cx="2679021" cy="18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81050" y="1152475"/>
            <a:ext cx="730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Material Balance Simulator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Fluid Properties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initial hydrocarbons in place (OOIP &amp; OGIP)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Drive Mechanisms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reservoir pressure for future prediction.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reservoir performance &amp; production forecasting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Web Interface for the Simulator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167475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( Gas Reservoir)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743800"/>
            <a:ext cx="8520600" cy="4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238" y="738137"/>
            <a:ext cx="3956525" cy="182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975" y="2658225"/>
            <a:ext cx="3995051" cy="20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(Gas Reservoir)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25" y="1543550"/>
            <a:ext cx="5446349" cy="2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175850"/>
            <a:ext cx="85206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Plots (Gas Reservoir)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384975" y="810850"/>
            <a:ext cx="8520600" cy="3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325" y="884125"/>
            <a:ext cx="4555249" cy="18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325" y="2769575"/>
            <a:ext cx="4555250" cy="1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18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Plots (Fluid Properties)</a:t>
            </a:r>
            <a:endParaRPr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761275"/>
            <a:ext cx="8520600" cy="4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85" y="816662"/>
            <a:ext cx="3175000" cy="19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520" y="2957637"/>
            <a:ext cx="3293929" cy="1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212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Contribution for a Project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00" y="767925"/>
            <a:ext cx="5702300" cy="42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7156000" y="4405700"/>
            <a:ext cx="191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solidFill>
                  <a:srgbClr val="233A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800" b="1" i="1">
              <a:solidFill>
                <a:srgbClr val="23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218875" y="4309050"/>
            <a:ext cx="2038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Colab- </a:t>
            </a:r>
            <a:r>
              <a:rPr lang="en-GB" sz="3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 sz="3000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MBE Equation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39325"/>
            <a:ext cx="8520600" cy="3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Oil Reservoir MBE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Gas Reservoir MBE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0" y="1219525"/>
            <a:ext cx="8043800" cy="1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3709900"/>
            <a:ext cx="4849900" cy="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54825" y="24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And Update 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54825" y="981875"/>
            <a:ext cx="8701500" cy="3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Work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material balance simulator for solution gas drive in oil reservoirs.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key reservoir parameters via fluid properties and material balance calculations.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Enhancements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the simulator to handle combination drive.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Incorporated analysis for gas reservoirs with and without water influx.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web interface for interactive simulation and visualization.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27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Campbell Plot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060913"/>
            <a:ext cx="69532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1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Cole Plot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488" y="1069925"/>
            <a:ext cx="6537025" cy="38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82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950" y="386125"/>
            <a:ext cx="3961350" cy="47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54775"/>
            <a:ext cx="3810001" cy="44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1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Prediction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00" y="691525"/>
            <a:ext cx="3757825" cy="44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( Open Source)</a:t>
            </a:r>
            <a:endParaRPr/>
          </a:p>
        </p:txBody>
      </p:sp>
      <p:pic>
        <p:nvPicPr>
          <p:cNvPr id="110" name="Google Shape;110;p21" title="Screenshot 2025-04-10 0011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00" y="1285875"/>
            <a:ext cx="4188600" cy="35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creenshot 2025-04-10 00143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751" y="1367525"/>
            <a:ext cx="4000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693950" y="843650"/>
            <a:ext cx="27051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Oil Reservoir Dataset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377525" y="843654"/>
            <a:ext cx="27051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Proxima Nova"/>
                <a:ea typeface="Proxima Nova"/>
                <a:cs typeface="Proxima Nova"/>
                <a:sym typeface="Proxima Nova"/>
              </a:rPr>
              <a:t>Gas Reservoir Dataset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299</Words>
  <Application>Microsoft Office PowerPoint</Application>
  <PresentationFormat>On-screen Show (16:9)</PresentationFormat>
  <Paragraphs>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Alfa Slab One</vt:lpstr>
      <vt:lpstr>Times New Roman</vt:lpstr>
      <vt:lpstr>Proxima Nova</vt:lpstr>
      <vt:lpstr>Gameday</vt:lpstr>
      <vt:lpstr>Material Balance Simulator</vt:lpstr>
      <vt:lpstr>Objective</vt:lpstr>
      <vt:lpstr>MBE Equation</vt:lpstr>
      <vt:lpstr>Recap And Update </vt:lpstr>
      <vt:lpstr>Campbell Plot</vt:lpstr>
      <vt:lpstr>Cole Plot</vt:lpstr>
      <vt:lpstr>Algorithms</vt:lpstr>
      <vt:lpstr>Future Prediction</vt:lpstr>
      <vt:lpstr>Dataset ( Open Source)</vt:lpstr>
      <vt:lpstr>Web Interface</vt:lpstr>
      <vt:lpstr>Campbell Plot Validation</vt:lpstr>
      <vt:lpstr>Cole Plot Validation</vt:lpstr>
      <vt:lpstr>Energy Plot Validation</vt:lpstr>
      <vt:lpstr>Energy Plot Validation </vt:lpstr>
      <vt:lpstr>Validation (Modified P/Z Plot)</vt:lpstr>
      <vt:lpstr>Validation (Oil Reservoir )</vt:lpstr>
      <vt:lpstr>Validation (Oil Reservoir)</vt:lpstr>
      <vt:lpstr>Comparison Plots (Oil Reservoir)</vt:lpstr>
      <vt:lpstr>Comparison Plots (Fluid Properties)</vt:lpstr>
      <vt:lpstr>Validation ( Gas Reservoir) </vt:lpstr>
      <vt:lpstr>Validation (Gas Reservoir) </vt:lpstr>
      <vt:lpstr>Comparison Plots (Gas Reservoir) </vt:lpstr>
      <vt:lpstr>Comparison Plots (Fluid Properties)</vt:lpstr>
      <vt:lpstr>Individual Contribution for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Balance Simulator</dc:title>
  <dc:creator>Sathish Marikani</dc:creator>
  <cp:lastModifiedBy>Sathish</cp:lastModifiedBy>
  <cp:revision>3</cp:revision>
  <dcterms:modified xsi:type="dcterms:W3CDTF">2025-04-16T05:14:45Z</dcterms:modified>
</cp:coreProperties>
</file>