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:Sathish Kumar </a:t>
            </a:r>
            <a:r>
              <a:rPr lang="en-US" sz="1100" dirty="0">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:720921104091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158</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11</cp:revision>
  <dcterms:modified xsi:type="dcterms:W3CDTF">2024-04-06T06:52:54Z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