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8" r:id="rId3"/>
    <p:sldId id="279" r:id="rId4"/>
    <p:sldId id="280" r:id="rId5"/>
    <p:sldId id="270" r:id="rId6"/>
    <p:sldId id="271" r:id="rId7"/>
    <p:sldId id="272" r:id="rId8"/>
    <p:sldId id="273" r:id="rId9"/>
    <p:sldId id="274" r:id="rId10"/>
    <p:sldId id="275" r:id="rId11"/>
    <p:sldId id="276" r:id="rId12"/>
    <p:sldId id="27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7339241-D112-4087-A96F-2EF67C9F9B27}" type="datetimeFigureOut">
              <a:rPr lang="en-US" smtClean="0"/>
              <a:t>10/17/2023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E4CBB87-968C-4B9D-B39E-71E4C7D9C40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339241-D112-4087-A96F-2EF67C9F9B27}"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CBB87-968C-4B9D-B39E-71E4C7D9C40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339241-D112-4087-A96F-2EF67C9F9B27}"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CBB87-968C-4B9D-B39E-71E4C7D9C40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339241-D112-4087-A96F-2EF67C9F9B27}"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CBB87-968C-4B9D-B39E-71E4C7D9C40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7339241-D112-4087-A96F-2EF67C9F9B27}"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CBB87-968C-4B9D-B39E-71E4C7D9C40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339241-D112-4087-A96F-2EF67C9F9B27}"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CBB87-968C-4B9D-B39E-71E4C7D9C40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7339241-D112-4087-A96F-2EF67C9F9B27}" type="datetimeFigureOut">
              <a:rPr lang="en-US" smtClean="0"/>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4CBB87-968C-4B9D-B39E-71E4C7D9C40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7339241-D112-4087-A96F-2EF67C9F9B27}" type="datetimeFigureOut">
              <a:rPr lang="en-US" smtClean="0"/>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4CBB87-968C-4B9D-B39E-71E4C7D9C40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39241-D112-4087-A96F-2EF67C9F9B27}" type="datetimeFigureOut">
              <a:rPr lang="en-US" smtClean="0"/>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4CBB87-968C-4B9D-B39E-71E4C7D9C40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339241-D112-4087-A96F-2EF67C9F9B27}"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CBB87-968C-4B9D-B39E-71E4C7D9C40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7339241-D112-4087-A96F-2EF67C9F9B27}"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E4CBB87-968C-4B9D-B39E-71E4C7D9C406}"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7339241-D112-4087-A96F-2EF67C9F9B27}" type="datetimeFigureOut">
              <a:rPr lang="en-US" smtClean="0"/>
              <a:t>10/17/2023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E4CBB87-968C-4B9D-B39E-71E4C7D9C406}"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solidFill>
                  <a:srgbClr val="C00000"/>
                </a:solidFill>
                <a:effectLst>
                  <a:outerShdw blurRad="38100" dist="38100" dir="2700000" algn="tl">
                    <a:srgbClr val="000000">
                      <a:alpha val="43137"/>
                    </a:srgbClr>
                  </a:outerShdw>
                </a:effectLst>
              </a:rPr>
              <a:t>PERSONAL BLOG</a:t>
            </a:r>
            <a:endParaRPr lang="en-US" b="1" dirty="0">
              <a:solidFill>
                <a:srgbClr val="C0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pPr marL="0" indent="0">
              <a:buNone/>
            </a:pPr>
            <a:r>
              <a:rPr lang="en-IN" sz="2000" dirty="0">
                <a:latin typeface="Arial" pitchFamily="34" charset="0"/>
                <a:cs typeface="Arial" pitchFamily="34" charset="0"/>
              </a:rPr>
              <a:t> padding: 0;</a:t>
            </a:r>
          </a:p>
          <a:p>
            <a:pPr marL="0" indent="0">
              <a:buNone/>
            </a:pPr>
            <a:r>
              <a:rPr lang="en-IN" sz="2000" dirty="0">
                <a:latin typeface="Arial" pitchFamily="34" charset="0"/>
                <a:cs typeface="Arial" pitchFamily="34" charset="0"/>
              </a:rPr>
              <a:t>}</a:t>
            </a:r>
          </a:p>
          <a:p>
            <a:pPr marL="0" indent="0">
              <a:buNone/>
            </a:pPr>
            <a:endParaRPr lang="en-IN" sz="2000" dirty="0">
              <a:latin typeface="Arial" pitchFamily="34" charset="0"/>
              <a:cs typeface="Arial" pitchFamily="34" charset="0"/>
            </a:endParaRPr>
          </a:p>
          <a:p>
            <a:pPr marL="0" indent="0">
              <a:buNone/>
            </a:pPr>
            <a:r>
              <a:rPr lang="en-IN" sz="2000" dirty="0" err="1">
                <a:latin typeface="Arial" pitchFamily="34" charset="0"/>
                <a:cs typeface="Arial" pitchFamily="34" charset="0"/>
              </a:rPr>
              <a:t>nav</a:t>
            </a:r>
            <a:r>
              <a:rPr lang="en-IN" sz="2000" dirty="0">
                <a:latin typeface="Arial" pitchFamily="34" charset="0"/>
                <a:cs typeface="Arial" pitchFamily="34" charset="0"/>
              </a:rPr>
              <a:t> </a:t>
            </a:r>
            <a:r>
              <a:rPr lang="en-IN" sz="2000" dirty="0" err="1">
                <a:latin typeface="Arial" pitchFamily="34" charset="0"/>
                <a:cs typeface="Arial" pitchFamily="34" charset="0"/>
              </a:rPr>
              <a:t>ul</a:t>
            </a:r>
            <a:r>
              <a:rPr lang="en-IN" sz="2000" dirty="0">
                <a:latin typeface="Arial" pitchFamily="34" charset="0"/>
                <a:cs typeface="Arial" pitchFamily="34" charset="0"/>
              </a:rPr>
              <a:t> li {</a:t>
            </a:r>
          </a:p>
          <a:p>
            <a:pPr marL="0" indent="0">
              <a:buNone/>
            </a:pPr>
            <a:r>
              <a:rPr lang="en-IN" sz="2000" dirty="0">
                <a:latin typeface="Arial" pitchFamily="34" charset="0"/>
                <a:cs typeface="Arial" pitchFamily="34" charset="0"/>
              </a:rPr>
              <a:t>    display: inline;</a:t>
            </a:r>
          </a:p>
          <a:p>
            <a:pPr marL="0" indent="0">
              <a:buNone/>
            </a:pPr>
            <a:r>
              <a:rPr lang="en-IN" sz="2000" dirty="0">
                <a:latin typeface="Arial" pitchFamily="34" charset="0"/>
                <a:cs typeface="Arial" pitchFamily="34" charset="0"/>
              </a:rPr>
              <a:t>    margin-right: 10px;</a:t>
            </a:r>
          </a:p>
          <a:p>
            <a:pPr marL="0" indent="0">
              <a:buNone/>
            </a:pPr>
            <a:r>
              <a:rPr lang="en-IN" sz="2000" dirty="0">
                <a:latin typeface="Arial" pitchFamily="34" charset="0"/>
                <a:cs typeface="Arial" pitchFamily="34" charset="0"/>
              </a:rPr>
              <a:t>}</a:t>
            </a:r>
          </a:p>
          <a:p>
            <a:pPr marL="0" indent="0">
              <a:buNone/>
            </a:pPr>
            <a:endParaRPr lang="en-IN" sz="2000" dirty="0">
              <a:latin typeface="Arial" pitchFamily="34" charset="0"/>
              <a:cs typeface="Arial" pitchFamily="34" charset="0"/>
            </a:endParaRPr>
          </a:p>
          <a:p>
            <a:pPr marL="0" indent="0">
              <a:buNone/>
            </a:pPr>
            <a:r>
              <a:rPr lang="en-IN" sz="2000" dirty="0" err="1">
                <a:latin typeface="Arial" pitchFamily="34" charset="0"/>
                <a:cs typeface="Arial" pitchFamily="34" charset="0"/>
              </a:rPr>
              <a:t>nav</a:t>
            </a:r>
            <a:r>
              <a:rPr lang="en-IN" sz="2000" dirty="0">
                <a:latin typeface="Arial" pitchFamily="34" charset="0"/>
                <a:cs typeface="Arial" pitchFamily="34" charset="0"/>
              </a:rPr>
              <a:t> a {</a:t>
            </a:r>
          </a:p>
          <a:p>
            <a:pPr marL="0" indent="0">
              <a:buNone/>
            </a:pPr>
            <a:r>
              <a:rPr lang="en-IN" sz="2000" dirty="0">
                <a:latin typeface="Arial" pitchFamily="34" charset="0"/>
                <a:cs typeface="Arial" pitchFamily="34" charset="0"/>
              </a:rPr>
              <a:t>    text-decoration: none;</a:t>
            </a:r>
          </a:p>
          <a:p>
            <a:pPr marL="0" indent="0">
              <a:buNone/>
            </a:pPr>
            <a:r>
              <a:rPr lang="en-IN" sz="2000" dirty="0">
                <a:latin typeface="Arial" pitchFamily="34" charset="0"/>
                <a:cs typeface="Arial" pitchFamily="34" charset="0"/>
              </a:rPr>
              <a:t>    </a:t>
            </a:r>
            <a:r>
              <a:rPr lang="en-IN" sz="2000" dirty="0" err="1">
                <a:latin typeface="Arial" pitchFamily="34" charset="0"/>
                <a:cs typeface="Arial" pitchFamily="34" charset="0"/>
              </a:rPr>
              <a:t>color</a:t>
            </a:r>
            <a:r>
              <a:rPr lang="en-IN" sz="2000" dirty="0">
                <a:latin typeface="Arial" pitchFamily="34" charset="0"/>
                <a:cs typeface="Arial" pitchFamily="34" charset="0"/>
              </a:rPr>
              <a:t>: #333;</a:t>
            </a:r>
          </a:p>
          <a:p>
            <a:pPr marL="0" indent="0">
              <a:buNone/>
            </a:pPr>
            <a:r>
              <a:rPr lang="en-IN" sz="2000" dirty="0">
                <a:latin typeface="Arial" pitchFamily="34" charset="0"/>
                <a:cs typeface="Arial" pitchFamily="34" charset="0"/>
              </a:rPr>
              <a:t>}</a:t>
            </a:r>
          </a:p>
          <a:p>
            <a:pPr marL="0" indent="0">
              <a:buNone/>
            </a:pPr>
            <a:endParaRPr lang="en-IN" sz="2000" dirty="0">
              <a:latin typeface="Arial" pitchFamily="34" charset="0"/>
              <a:cs typeface="Arial" pitchFamily="34" charset="0"/>
            </a:endParaRPr>
          </a:p>
        </p:txBody>
      </p:sp>
    </p:spTree>
    <p:extLst>
      <p:ext uri="{BB962C8B-B14F-4D97-AF65-F5344CB8AC3E}">
        <p14:creationId xmlns:p14="http://schemas.microsoft.com/office/powerpoint/2010/main" val="3154823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marL="0" indent="0">
              <a:buNone/>
            </a:pPr>
            <a:r>
              <a:rPr lang="en-IN" dirty="0">
                <a:latin typeface="Arial" pitchFamily="34" charset="0"/>
                <a:cs typeface="Arial" pitchFamily="34" charset="0"/>
              </a:rPr>
              <a:t>section {</a:t>
            </a:r>
          </a:p>
          <a:p>
            <a:pPr marL="0" indent="0">
              <a:buNone/>
            </a:pPr>
            <a:r>
              <a:rPr lang="en-IN" dirty="0">
                <a:latin typeface="Arial" pitchFamily="34" charset="0"/>
                <a:cs typeface="Arial" pitchFamily="34" charset="0"/>
              </a:rPr>
              <a:t>    margin: 20px;</a:t>
            </a:r>
          </a:p>
          <a:p>
            <a:pPr marL="0" indent="0">
              <a:buNone/>
            </a:pPr>
            <a:r>
              <a:rPr lang="en-IN" dirty="0">
                <a:latin typeface="Arial" pitchFamily="34" charset="0"/>
                <a:cs typeface="Arial" pitchFamily="34" charset="0"/>
              </a:rPr>
              <a:t>    padding: 20px;</a:t>
            </a:r>
          </a:p>
          <a:p>
            <a:pPr marL="0" indent="0">
              <a:buNone/>
            </a:pPr>
            <a:r>
              <a:rPr lang="en-IN" dirty="0">
                <a:latin typeface="Arial" pitchFamily="34" charset="0"/>
                <a:cs typeface="Arial" pitchFamily="34" charset="0"/>
              </a:rPr>
              <a:t>    border: 1px solid #ccc;</a:t>
            </a:r>
          </a:p>
          <a:p>
            <a:pPr marL="0" indent="0">
              <a:buNone/>
            </a:pPr>
            <a:r>
              <a:rPr lang="en-IN" dirty="0">
                <a:latin typeface="Arial" pitchFamily="34" charset="0"/>
                <a:cs typeface="Arial" pitchFamily="34" charset="0"/>
              </a:rPr>
              <a:t>}</a:t>
            </a:r>
          </a:p>
          <a:p>
            <a:pPr marL="0" indent="0">
              <a:buNone/>
            </a:pPr>
            <a:endParaRPr lang="en-IN" dirty="0">
              <a:latin typeface="Arial" pitchFamily="34" charset="0"/>
              <a:cs typeface="Arial" pitchFamily="34" charset="0"/>
            </a:endParaRPr>
          </a:p>
          <a:p>
            <a:pPr marL="0" indent="0">
              <a:buNone/>
            </a:pPr>
            <a:r>
              <a:rPr lang="en-IN" dirty="0">
                <a:latin typeface="Arial" pitchFamily="34" charset="0"/>
                <a:cs typeface="Arial" pitchFamily="34" charset="0"/>
              </a:rPr>
              <a:t>footer {</a:t>
            </a:r>
          </a:p>
          <a:p>
            <a:pPr marL="0" indent="0">
              <a:buNone/>
            </a:pPr>
            <a:r>
              <a:rPr lang="en-IN" dirty="0">
                <a:latin typeface="Arial" pitchFamily="34" charset="0"/>
                <a:cs typeface="Arial" pitchFamily="34" charset="0"/>
              </a:rPr>
              <a:t>    background-</a:t>
            </a:r>
            <a:r>
              <a:rPr lang="en-IN" dirty="0" err="1">
                <a:latin typeface="Arial" pitchFamily="34" charset="0"/>
                <a:cs typeface="Arial" pitchFamily="34" charset="0"/>
              </a:rPr>
              <a:t>color</a:t>
            </a:r>
            <a:r>
              <a:rPr lang="en-IN" dirty="0">
                <a:latin typeface="Arial" pitchFamily="34" charset="0"/>
                <a:cs typeface="Arial" pitchFamily="34" charset="0"/>
              </a:rPr>
              <a:t>: #333;</a:t>
            </a:r>
          </a:p>
          <a:p>
            <a:pPr marL="0" indent="0">
              <a:buNone/>
            </a:pPr>
            <a:r>
              <a:rPr lang="en-IN" dirty="0">
                <a:latin typeface="Arial" pitchFamily="34" charset="0"/>
                <a:cs typeface="Arial" pitchFamily="34" charset="0"/>
              </a:rPr>
              <a:t>    </a:t>
            </a:r>
            <a:r>
              <a:rPr lang="en-IN" dirty="0" err="1">
                <a:latin typeface="Arial" pitchFamily="34" charset="0"/>
                <a:cs typeface="Arial" pitchFamily="34" charset="0"/>
              </a:rPr>
              <a:t>color</a:t>
            </a:r>
            <a:r>
              <a:rPr lang="en-IN" dirty="0">
                <a:latin typeface="Arial" pitchFamily="34" charset="0"/>
                <a:cs typeface="Arial" pitchFamily="34" charset="0"/>
              </a:rPr>
              <a:t>: #</a:t>
            </a:r>
            <a:r>
              <a:rPr lang="en-IN" dirty="0" err="1">
                <a:latin typeface="Arial" pitchFamily="34" charset="0"/>
                <a:cs typeface="Arial" pitchFamily="34" charset="0"/>
              </a:rPr>
              <a:t>fff</a:t>
            </a:r>
            <a:r>
              <a:rPr lang="en-IN" dirty="0">
                <a:latin typeface="Arial" pitchFamily="34" charset="0"/>
                <a:cs typeface="Arial" pitchFamily="34" charset="0"/>
              </a:rPr>
              <a:t>;</a:t>
            </a:r>
          </a:p>
          <a:p>
            <a:pPr marL="0" indent="0">
              <a:buNone/>
            </a:pPr>
            <a:r>
              <a:rPr lang="en-IN" dirty="0">
                <a:latin typeface="Arial" pitchFamily="34" charset="0"/>
                <a:cs typeface="Arial" pitchFamily="34" charset="0"/>
              </a:rPr>
              <a:t>    text-align: </a:t>
            </a:r>
            <a:r>
              <a:rPr lang="en-IN" dirty="0" err="1">
                <a:latin typeface="Arial" pitchFamily="34" charset="0"/>
                <a:cs typeface="Arial" pitchFamily="34" charset="0"/>
              </a:rPr>
              <a:t>center</a:t>
            </a:r>
            <a:r>
              <a:rPr lang="en-IN" dirty="0">
                <a:latin typeface="Arial" pitchFamily="34" charset="0"/>
                <a:cs typeface="Arial" pitchFamily="34" charset="0"/>
              </a:rPr>
              <a:t>;</a:t>
            </a:r>
          </a:p>
          <a:p>
            <a:pPr marL="0" indent="0">
              <a:buNone/>
            </a:pPr>
            <a:r>
              <a:rPr lang="en-IN" dirty="0">
                <a:latin typeface="Arial" pitchFamily="34" charset="0"/>
                <a:cs typeface="Arial" pitchFamily="34" charset="0"/>
              </a:rPr>
              <a:t>    padding: 10px;</a:t>
            </a:r>
          </a:p>
          <a:p>
            <a:pPr marL="0" indent="0">
              <a:buNone/>
            </a:pPr>
            <a:r>
              <a:rPr lang="en-IN" dirty="0">
                <a:latin typeface="Arial" pitchFamily="34" charset="0"/>
                <a:cs typeface="Arial" pitchFamily="34" charset="0"/>
              </a:rPr>
              <a:t>}</a:t>
            </a:r>
          </a:p>
          <a:p>
            <a:pPr marL="0" indent="0">
              <a:buNone/>
            </a:pPr>
            <a:endParaRPr lang="en-IN" dirty="0">
              <a:latin typeface="Arial" pitchFamily="34" charset="0"/>
              <a:cs typeface="Arial" pitchFamily="34" charset="0"/>
            </a:endParaRPr>
          </a:p>
          <a:p>
            <a:pPr marL="0" indent="0">
              <a:buNone/>
            </a:pPr>
            <a:r>
              <a:rPr lang="en-IN" dirty="0">
                <a:latin typeface="Arial" pitchFamily="34" charset="0"/>
                <a:cs typeface="Arial" pitchFamily="34" charset="0"/>
              </a:rPr>
              <a:t>/* Add more CSS styles as needed */</a:t>
            </a:r>
          </a:p>
          <a:p>
            <a:pPr marL="0" indent="0">
              <a:buNone/>
            </a:pPr>
            <a:endParaRPr lang="en-IN" dirty="0"/>
          </a:p>
        </p:txBody>
      </p:sp>
    </p:spTree>
    <p:extLst>
      <p:ext uri="{BB962C8B-B14F-4D97-AF65-F5344CB8AC3E}">
        <p14:creationId xmlns:p14="http://schemas.microsoft.com/office/powerpoint/2010/main" val="2349068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JavaScript(script.js)</a:t>
            </a:r>
            <a:endParaRPr lang="en-IN" dirty="0"/>
          </a:p>
        </p:txBody>
      </p:sp>
      <p:sp>
        <p:nvSpPr>
          <p:cNvPr id="3" name="Content Placeholder 2"/>
          <p:cNvSpPr>
            <a:spLocks noGrp="1"/>
          </p:cNvSpPr>
          <p:nvPr>
            <p:ph idx="1"/>
          </p:nvPr>
        </p:nvSpPr>
        <p:spPr/>
        <p:txBody>
          <a:bodyPr>
            <a:normAutofit/>
          </a:bodyPr>
          <a:lstStyle/>
          <a:p>
            <a:pPr marL="0" indent="0">
              <a:buNone/>
            </a:pPr>
            <a:r>
              <a:rPr lang="en-US" sz="2000" dirty="0" smtClean="0">
                <a:latin typeface="Arial" pitchFamily="34" charset="0"/>
                <a:cs typeface="Arial" pitchFamily="34" charset="0"/>
              </a:rPr>
              <a:t>       // </a:t>
            </a:r>
            <a:r>
              <a:rPr lang="en-US" sz="2000" dirty="0">
                <a:latin typeface="Arial" pitchFamily="34" charset="0"/>
                <a:cs typeface="Arial" pitchFamily="34" charset="0"/>
              </a:rPr>
              <a:t>You can add JavaScript code for interactivity here, e.g., handling form submissions or dynamic content loading.</a:t>
            </a:r>
          </a:p>
          <a:p>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a:p>
            <a:endParaRPr lang="en-US" sz="2000" dirty="0" smtClean="0">
              <a:latin typeface="Arial" pitchFamily="34" charset="0"/>
              <a:cs typeface="Arial" pitchFamily="34" charset="0"/>
            </a:endParaRPr>
          </a:p>
          <a:p>
            <a:pPr>
              <a:buFont typeface="Wingdings" pitchFamily="2" charset="2"/>
              <a:buChar char="v"/>
            </a:pPr>
            <a:r>
              <a:rPr lang="en-US" sz="2000" dirty="0" smtClean="0">
                <a:latin typeface="Arial" pitchFamily="34" charset="0"/>
                <a:cs typeface="Arial" pitchFamily="34" charset="0"/>
              </a:rPr>
              <a:t>This </a:t>
            </a:r>
            <a:r>
              <a:rPr lang="en-US" sz="2000" dirty="0">
                <a:latin typeface="Arial" pitchFamily="34" charset="0"/>
                <a:cs typeface="Arial" pitchFamily="34" charset="0"/>
              </a:rPr>
              <a:t>is a basic template for your travel adventures blog. You can customize it further by adding your travel blog posts within the "Latest Adventures" section and enhancing the design and functionality as needed. You may also consider using a content management system (CMS) like </a:t>
            </a:r>
            <a:r>
              <a:rPr lang="en-US" sz="2000" dirty="0" err="1">
                <a:latin typeface="Arial" pitchFamily="34" charset="0"/>
                <a:cs typeface="Arial" pitchFamily="34" charset="0"/>
              </a:rPr>
              <a:t>WordPress</a:t>
            </a:r>
            <a:r>
              <a:rPr lang="en-US" sz="2000" dirty="0">
                <a:latin typeface="Arial" pitchFamily="34" charset="0"/>
                <a:cs typeface="Arial" pitchFamily="34" charset="0"/>
              </a:rPr>
              <a:t> for a more feature-rich blogging experience</a:t>
            </a:r>
            <a:r>
              <a:rPr lang="en-US" sz="2000" dirty="0" smtClean="0">
                <a:latin typeface="Arial" pitchFamily="34" charset="0"/>
                <a:cs typeface="Arial" pitchFamily="34" charset="0"/>
              </a:rPr>
              <a:t>.</a:t>
            </a:r>
            <a:r>
              <a:rPr lang="en-US" dirty="0"/>
              <a:t/>
            </a:r>
            <a:br>
              <a:rPr lang="en-US" dirty="0"/>
            </a:br>
            <a:endParaRPr lang="en-IN" dirty="0"/>
          </a:p>
        </p:txBody>
      </p:sp>
    </p:spTree>
    <p:extLst>
      <p:ext uri="{BB962C8B-B14F-4D97-AF65-F5344CB8AC3E}">
        <p14:creationId xmlns:p14="http://schemas.microsoft.com/office/powerpoint/2010/main" val="2237408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effectLst>
                  <a:outerShdw blurRad="38100" dist="38100" dir="2700000" algn="tl">
                    <a:srgbClr val="000000">
                      <a:alpha val="43137"/>
                    </a:srgbClr>
                  </a:outerShdw>
                </a:effectLst>
              </a:rPr>
              <a:t>DEVELOPMENT PART1</a:t>
            </a:r>
            <a:endParaRPr lang="en-IN"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25000" lnSpcReduction="20000"/>
          </a:bodyPr>
          <a:lstStyle/>
          <a:p>
            <a:pPr marL="0" indent="0">
              <a:buNone/>
            </a:pPr>
            <a:r>
              <a:rPr lang="en-US" sz="8000" b="1" dirty="0">
                <a:latin typeface="Arial" pitchFamily="34" charset="0"/>
                <a:cs typeface="Arial" pitchFamily="34" charset="0"/>
              </a:rPr>
              <a:t>AI &amp; ADS Project:</a:t>
            </a:r>
            <a:endParaRPr lang="en-US" sz="8000" dirty="0">
              <a:latin typeface="Arial" pitchFamily="34" charset="0"/>
              <a:cs typeface="Arial" pitchFamily="34" charset="0"/>
            </a:endParaRPr>
          </a:p>
          <a:p>
            <a:pPr lvl="1">
              <a:buFont typeface="Wingdings" pitchFamily="2" charset="2"/>
              <a:buChar char="v"/>
            </a:pPr>
            <a:r>
              <a:rPr lang="en-US" sz="8000" dirty="0">
                <a:latin typeface="Arial" pitchFamily="34" charset="0"/>
                <a:cs typeface="Arial" pitchFamily="34" charset="0"/>
              </a:rPr>
              <a:t>Begin by loading and preprocessing the dataset relevant to your AI and Advanced Data Science project.</a:t>
            </a:r>
          </a:p>
          <a:p>
            <a:pPr lvl="1">
              <a:buFont typeface="Wingdings" pitchFamily="2" charset="2"/>
              <a:buChar char="v"/>
            </a:pPr>
            <a:r>
              <a:rPr lang="en-US" sz="8000" dirty="0">
                <a:latin typeface="Arial" pitchFamily="34" charset="0"/>
                <a:cs typeface="Arial" pitchFamily="34" charset="0"/>
              </a:rPr>
              <a:t>Perform exploratory data analysis (EDA) to understand the data, including statistical summaries, data visualization, and feature engineering if required.</a:t>
            </a:r>
          </a:p>
          <a:p>
            <a:pPr lvl="1">
              <a:buFont typeface="Wingdings" pitchFamily="2" charset="2"/>
              <a:buChar char="v"/>
            </a:pPr>
            <a:r>
              <a:rPr lang="en-US" sz="8000" dirty="0">
                <a:latin typeface="Arial" pitchFamily="34" charset="0"/>
                <a:cs typeface="Arial" pitchFamily="34" charset="0"/>
              </a:rPr>
              <a:t>Implement machine learning or deep learning algorithms as needed for your project.</a:t>
            </a:r>
          </a:p>
          <a:p>
            <a:pPr lvl="1">
              <a:buFont typeface="Wingdings" pitchFamily="2" charset="2"/>
              <a:buChar char="v"/>
            </a:pPr>
            <a:r>
              <a:rPr lang="en-US" sz="8000" dirty="0">
                <a:latin typeface="Arial" pitchFamily="34" charset="0"/>
                <a:cs typeface="Arial" pitchFamily="34" charset="0"/>
              </a:rPr>
              <a:t>Train and evaluate your models, adjusting </a:t>
            </a:r>
            <a:r>
              <a:rPr lang="en-US" sz="8000" dirty="0" err="1">
                <a:latin typeface="Arial" pitchFamily="34" charset="0"/>
                <a:cs typeface="Arial" pitchFamily="34" charset="0"/>
              </a:rPr>
              <a:t>hyperparameters</a:t>
            </a:r>
            <a:r>
              <a:rPr lang="en-US" sz="8000" dirty="0">
                <a:latin typeface="Arial" pitchFamily="34" charset="0"/>
                <a:cs typeface="Arial" pitchFamily="34" charset="0"/>
              </a:rPr>
              <a:t> and techniques as necessary.</a:t>
            </a:r>
          </a:p>
          <a:p>
            <a:pPr lvl="1">
              <a:buFont typeface="Wingdings" pitchFamily="2" charset="2"/>
              <a:buChar char="v"/>
            </a:pPr>
            <a:r>
              <a:rPr lang="en-US" sz="8000" dirty="0">
                <a:latin typeface="Arial" pitchFamily="34" charset="0"/>
                <a:cs typeface="Arial" pitchFamily="34" charset="0"/>
              </a:rPr>
              <a:t>Document the entire process, including the dataset, data preprocessing, analysis, model building, and evaluation.</a:t>
            </a:r>
          </a:p>
          <a:p>
            <a:pPr lvl="1">
              <a:buFont typeface="Wingdings" pitchFamily="2" charset="2"/>
              <a:buChar char="v"/>
            </a:pPr>
            <a:r>
              <a:rPr lang="en-US" sz="8000" dirty="0">
                <a:latin typeface="Arial" pitchFamily="34" charset="0"/>
                <a:cs typeface="Arial" pitchFamily="34" charset="0"/>
              </a:rPr>
              <a:t>Share your documentation for assessment.</a:t>
            </a:r>
          </a:p>
          <a:p>
            <a:pPr marL="0" indent="0">
              <a:buNone/>
            </a:pPr>
            <a:r>
              <a:rPr lang="en-US" sz="8000" b="1" dirty="0">
                <a:latin typeface="Arial" pitchFamily="34" charset="0"/>
                <a:cs typeface="Arial" pitchFamily="34" charset="0"/>
              </a:rPr>
              <a:t>DAC (Data Analytics and Visualization) Project:</a:t>
            </a:r>
            <a:endParaRPr lang="en-US" sz="8000" dirty="0">
              <a:latin typeface="Arial" pitchFamily="34" charset="0"/>
              <a:cs typeface="Arial" pitchFamily="34" charset="0"/>
            </a:endParaRPr>
          </a:p>
          <a:p>
            <a:pPr lvl="1">
              <a:buFont typeface="Wingdings" pitchFamily="2" charset="2"/>
              <a:buChar char="v"/>
            </a:pPr>
            <a:r>
              <a:rPr lang="en-US" sz="8000" dirty="0">
                <a:latin typeface="Arial" pitchFamily="34" charset="0"/>
                <a:cs typeface="Arial" pitchFamily="34" charset="0"/>
              </a:rPr>
              <a:t>Start by loading and preprocessing your dataset using appropriate tools and techniques</a:t>
            </a:r>
            <a:r>
              <a:rPr lang="en-US" sz="8000" dirty="0" smtClean="0">
                <a:latin typeface="Arial" pitchFamily="34" charset="0"/>
                <a:cs typeface="Arial" pitchFamily="34" charset="0"/>
              </a:rPr>
              <a:t>.</a:t>
            </a:r>
            <a:endParaRPr lang="en-US" sz="8000" dirty="0">
              <a:latin typeface="Arial" pitchFamily="34" charset="0"/>
              <a:cs typeface="Arial" pitchFamily="34" charset="0"/>
            </a:endParaRPr>
          </a:p>
          <a:p>
            <a:endParaRPr lang="en-US" dirty="0"/>
          </a:p>
        </p:txBody>
      </p:sp>
    </p:spTree>
    <p:extLst>
      <p:ext uri="{BB962C8B-B14F-4D97-AF65-F5344CB8AC3E}">
        <p14:creationId xmlns:p14="http://schemas.microsoft.com/office/powerpoint/2010/main" val="655679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pPr lvl="1">
              <a:buFont typeface="Wingdings" pitchFamily="2" charset="2"/>
              <a:buChar char="v"/>
            </a:pPr>
            <a:r>
              <a:rPr lang="en-US" sz="2000" dirty="0">
                <a:latin typeface="Arial" pitchFamily="34" charset="0"/>
                <a:cs typeface="Arial" pitchFamily="34" charset="0"/>
              </a:rPr>
              <a:t>Utilize IBM </a:t>
            </a:r>
            <a:r>
              <a:rPr lang="en-US" sz="2000" dirty="0" err="1">
                <a:latin typeface="Arial" pitchFamily="34" charset="0"/>
                <a:cs typeface="Arial" pitchFamily="34" charset="0"/>
              </a:rPr>
              <a:t>Cognos</a:t>
            </a:r>
            <a:r>
              <a:rPr lang="en-US" sz="2000" dirty="0">
                <a:latin typeface="Arial" pitchFamily="34" charset="0"/>
                <a:cs typeface="Arial" pitchFamily="34" charset="0"/>
              </a:rPr>
              <a:t> for data analysis, visualization, and reporting. Create interactive and insightful visualizations.</a:t>
            </a:r>
          </a:p>
          <a:p>
            <a:pPr lvl="1">
              <a:buFont typeface="Wingdings" pitchFamily="2" charset="2"/>
              <a:buChar char="v"/>
            </a:pPr>
            <a:r>
              <a:rPr lang="en-US" sz="2000" dirty="0">
                <a:latin typeface="Arial" pitchFamily="34" charset="0"/>
                <a:cs typeface="Arial" pitchFamily="34" charset="0"/>
              </a:rPr>
              <a:t>Interpret your findings and insights from the data analysis.</a:t>
            </a:r>
          </a:p>
          <a:p>
            <a:pPr lvl="1">
              <a:buFont typeface="Wingdings" pitchFamily="2" charset="2"/>
              <a:buChar char="v"/>
            </a:pPr>
            <a:r>
              <a:rPr lang="en-US" sz="2000" dirty="0">
                <a:latin typeface="Arial" pitchFamily="34" charset="0"/>
                <a:cs typeface="Arial" pitchFamily="34" charset="0"/>
              </a:rPr>
              <a:t>Document the entire process, including the dataset, data preprocessing, analysis, and visualization using IBM </a:t>
            </a:r>
            <a:r>
              <a:rPr lang="en-US" sz="2000" dirty="0" err="1">
                <a:latin typeface="Arial" pitchFamily="34" charset="0"/>
                <a:cs typeface="Arial" pitchFamily="34" charset="0"/>
              </a:rPr>
              <a:t>Cognos</a:t>
            </a:r>
            <a:r>
              <a:rPr lang="en-US" sz="2000" dirty="0">
                <a:latin typeface="Arial" pitchFamily="34" charset="0"/>
                <a:cs typeface="Arial" pitchFamily="34" charset="0"/>
              </a:rPr>
              <a:t>.</a:t>
            </a:r>
          </a:p>
          <a:p>
            <a:pPr lvl="1">
              <a:buFont typeface="Wingdings" pitchFamily="2" charset="2"/>
              <a:buChar char="v"/>
            </a:pPr>
            <a:r>
              <a:rPr lang="en-US" sz="2000" dirty="0">
                <a:latin typeface="Arial" pitchFamily="34" charset="0"/>
                <a:cs typeface="Arial" pitchFamily="34" charset="0"/>
              </a:rPr>
              <a:t>Share your documentation for assessment.</a:t>
            </a:r>
          </a:p>
          <a:p>
            <a:pPr marL="0" indent="0">
              <a:buNone/>
            </a:pPr>
            <a:r>
              <a:rPr lang="en-US" sz="2000" b="1" dirty="0" err="1">
                <a:latin typeface="Arial" pitchFamily="34" charset="0"/>
                <a:cs typeface="Arial" pitchFamily="34" charset="0"/>
              </a:rPr>
              <a:t>IoT</a:t>
            </a:r>
            <a:r>
              <a:rPr lang="en-US" sz="2000" b="1" dirty="0">
                <a:latin typeface="Arial" pitchFamily="34" charset="0"/>
                <a:cs typeface="Arial" pitchFamily="34" charset="0"/>
              </a:rPr>
              <a:t> Project:</a:t>
            </a:r>
            <a:endParaRPr lang="en-US" sz="2000" dirty="0">
              <a:latin typeface="Arial" pitchFamily="34" charset="0"/>
              <a:cs typeface="Arial" pitchFamily="34" charset="0"/>
            </a:endParaRPr>
          </a:p>
          <a:p>
            <a:pPr lvl="1">
              <a:buFont typeface="Wingdings" pitchFamily="2" charset="2"/>
              <a:buChar char="v"/>
            </a:pPr>
            <a:r>
              <a:rPr lang="en-US" sz="2000" dirty="0">
                <a:latin typeface="Arial" pitchFamily="34" charset="0"/>
                <a:cs typeface="Arial" pitchFamily="34" charset="0"/>
              </a:rPr>
              <a:t>Deploy </a:t>
            </a:r>
            <a:r>
              <a:rPr lang="en-US" sz="2000" dirty="0" err="1">
                <a:latin typeface="Arial" pitchFamily="34" charset="0"/>
                <a:cs typeface="Arial" pitchFamily="34" charset="0"/>
              </a:rPr>
              <a:t>IoT</a:t>
            </a:r>
            <a:r>
              <a:rPr lang="en-US" sz="2000" dirty="0">
                <a:latin typeface="Arial" pitchFamily="34" charset="0"/>
                <a:cs typeface="Arial" pitchFamily="34" charset="0"/>
              </a:rPr>
              <a:t> devices as per the project requirements. This may involve setting up hardware, connecting sensors, and configuring communication protocols.</a:t>
            </a:r>
          </a:p>
          <a:p>
            <a:pPr lvl="1">
              <a:buFont typeface="Wingdings" pitchFamily="2" charset="2"/>
              <a:buChar char="v"/>
            </a:pPr>
            <a:r>
              <a:rPr lang="en-US" sz="2000" dirty="0">
                <a:latin typeface="Arial" pitchFamily="34" charset="0"/>
                <a:cs typeface="Arial" pitchFamily="34" charset="0"/>
              </a:rPr>
              <a:t>Develop Python scripts to interact with and control the </a:t>
            </a:r>
            <a:r>
              <a:rPr lang="en-US" sz="2000" dirty="0" err="1">
                <a:latin typeface="Arial" pitchFamily="34" charset="0"/>
                <a:cs typeface="Arial" pitchFamily="34" charset="0"/>
              </a:rPr>
              <a:t>IoT</a:t>
            </a:r>
            <a:r>
              <a:rPr lang="en-US" sz="2000" dirty="0">
                <a:latin typeface="Arial" pitchFamily="34" charset="0"/>
                <a:cs typeface="Arial" pitchFamily="34" charset="0"/>
              </a:rPr>
              <a:t> devices. This script should align with the objectives of your </a:t>
            </a:r>
            <a:r>
              <a:rPr lang="en-US" sz="2000" dirty="0" err="1">
                <a:latin typeface="Arial" pitchFamily="34" charset="0"/>
                <a:cs typeface="Arial" pitchFamily="34" charset="0"/>
              </a:rPr>
              <a:t>IoT</a:t>
            </a:r>
            <a:r>
              <a:rPr lang="en-US" sz="2000" dirty="0">
                <a:latin typeface="Arial" pitchFamily="34" charset="0"/>
                <a:cs typeface="Arial" pitchFamily="34" charset="0"/>
              </a:rPr>
              <a:t> project</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a:p>
            <a:endParaRPr lang="en-US" sz="2000" dirty="0">
              <a:latin typeface="Arial" pitchFamily="34" charset="0"/>
              <a:cs typeface="Arial" pitchFamily="34" charset="0"/>
            </a:endParaRPr>
          </a:p>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2397061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lvl="1">
              <a:buFont typeface="Wingdings" pitchFamily="2" charset="2"/>
              <a:buChar char="v"/>
            </a:pPr>
            <a:r>
              <a:rPr lang="en-US" sz="2200" dirty="0">
                <a:latin typeface="Arial" pitchFamily="34" charset="0"/>
                <a:cs typeface="Arial" pitchFamily="34" charset="0"/>
              </a:rPr>
              <a:t>Monitor and collect data from </a:t>
            </a:r>
            <a:r>
              <a:rPr lang="en-US" sz="2200" dirty="0" err="1">
                <a:latin typeface="Arial" pitchFamily="34" charset="0"/>
                <a:cs typeface="Arial" pitchFamily="34" charset="0"/>
              </a:rPr>
              <a:t>IoT</a:t>
            </a:r>
            <a:r>
              <a:rPr lang="en-US" sz="2200" dirty="0">
                <a:latin typeface="Arial" pitchFamily="34" charset="0"/>
                <a:cs typeface="Arial" pitchFamily="34" charset="0"/>
              </a:rPr>
              <a:t> devices, and perform any necessary analysis or processing of the data.</a:t>
            </a:r>
          </a:p>
          <a:p>
            <a:pPr lvl="1">
              <a:buFont typeface="Wingdings" pitchFamily="2" charset="2"/>
              <a:buChar char="v"/>
            </a:pPr>
            <a:r>
              <a:rPr lang="en-US" sz="2200" dirty="0">
                <a:latin typeface="Arial" pitchFamily="34" charset="0"/>
                <a:cs typeface="Arial" pitchFamily="34" charset="0"/>
              </a:rPr>
              <a:t>Document the deployment process, the Python script, and any insights or results obtained from </a:t>
            </a:r>
            <a:r>
              <a:rPr lang="en-US" sz="2200" dirty="0" err="1">
                <a:latin typeface="Arial" pitchFamily="34" charset="0"/>
                <a:cs typeface="Arial" pitchFamily="34" charset="0"/>
              </a:rPr>
              <a:t>IoT</a:t>
            </a:r>
            <a:r>
              <a:rPr lang="en-US" sz="2200" dirty="0">
                <a:latin typeface="Arial" pitchFamily="34" charset="0"/>
                <a:cs typeface="Arial" pitchFamily="34" charset="0"/>
              </a:rPr>
              <a:t> data.</a:t>
            </a:r>
          </a:p>
          <a:p>
            <a:pPr lvl="1">
              <a:buFont typeface="Wingdings" pitchFamily="2" charset="2"/>
              <a:buChar char="v"/>
            </a:pPr>
            <a:r>
              <a:rPr lang="en-US" sz="2200" dirty="0">
                <a:latin typeface="Arial" pitchFamily="34" charset="0"/>
                <a:cs typeface="Arial" pitchFamily="34" charset="0"/>
              </a:rPr>
              <a:t>Share your documentation for assessment.</a:t>
            </a:r>
          </a:p>
          <a:p>
            <a:pPr marL="0" indent="0">
              <a:buNone/>
            </a:pPr>
            <a:r>
              <a:rPr lang="en-US" sz="2200" b="1" dirty="0">
                <a:latin typeface="Arial" pitchFamily="34" charset="0"/>
                <a:cs typeface="Arial" pitchFamily="34" charset="0"/>
              </a:rPr>
              <a:t>CAD (Cloud Application Development) Project using IBM Cloud Foundry:</a:t>
            </a:r>
            <a:endParaRPr lang="en-US" sz="2200" dirty="0">
              <a:latin typeface="Arial" pitchFamily="34" charset="0"/>
              <a:cs typeface="Arial" pitchFamily="34" charset="0"/>
            </a:endParaRPr>
          </a:p>
          <a:p>
            <a:pPr lvl="1">
              <a:buFont typeface="Wingdings" pitchFamily="2" charset="2"/>
              <a:buChar char="v"/>
            </a:pPr>
            <a:r>
              <a:rPr lang="en-US" sz="2200" dirty="0">
                <a:latin typeface="Arial" pitchFamily="34" charset="0"/>
                <a:cs typeface="Arial" pitchFamily="34" charset="0"/>
              </a:rPr>
              <a:t>Begin by setting up your project on IBM Cloud Foundry. This involves deploying the necessary resources and services.</a:t>
            </a:r>
          </a:p>
          <a:p>
            <a:pPr lvl="1">
              <a:buFont typeface="Wingdings" pitchFamily="2" charset="2"/>
              <a:buChar char="v"/>
            </a:pPr>
            <a:r>
              <a:rPr lang="en-US" sz="2200" dirty="0">
                <a:latin typeface="Arial" pitchFamily="34" charset="0"/>
                <a:cs typeface="Arial" pitchFamily="34" charset="0"/>
              </a:rPr>
              <a:t>Perform different functions as required by the project specifications. This might include creating web applications, databases, APIs, or other cloud-based solutions.</a:t>
            </a:r>
          </a:p>
          <a:p>
            <a:pPr lvl="1">
              <a:buFont typeface="Wingdings" pitchFamily="2" charset="2"/>
              <a:buChar char="v"/>
            </a:pPr>
            <a:r>
              <a:rPr lang="en-US" sz="2200" dirty="0">
                <a:latin typeface="Arial" pitchFamily="34" charset="0"/>
                <a:cs typeface="Arial" pitchFamily="34" charset="0"/>
              </a:rPr>
              <a:t>Develop, test, and debug your code on the cloud platform.</a:t>
            </a:r>
          </a:p>
          <a:p>
            <a:pPr lvl="1">
              <a:buFont typeface="Wingdings" pitchFamily="2" charset="2"/>
              <a:buChar char="v"/>
            </a:pPr>
            <a:r>
              <a:rPr lang="en-US" sz="2200" dirty="0">
                <a:latin typeface="Arial" pitchFamily="34" charset="0"/>
                <a:cs typeface="Arial" pitchFamily="34" charset="0"/>
              </a:rPr>
              <a:t>Document the entire process, including the setup, code development, and any other relevant activities.</a:t>
            </a:r>
          </a:p>
          <a:p>
            <a:pPr lvl="1">
              <a:buFont typeface="Wingdings" pitchFamily="2" charset="2"/>
              <a:buChar char="v"/>
            </a:pPr>
            <a:r>
              <a:rPr lang="en-US" sz="2200" dirty="0">
                <a:latin typeface="Arial" pitchFamily="34" charset="0"/>
                <a:cs typeface="Arial" pitchFamily="34" charset="0"/>
              </a:rPr>
              <a:t>Share your documentation for assessment.</a:t>
            </a:r>
          </a:p>
          <a:p>
            <a:pPr>
              <a:buFont typeface="Wingdings" pitchFamily="2" charset="2"/>
              <a:buChar char="v"/>
            </a:pPr>
            <a:endParaRPr lang="en-US" sz="2200" dirty="0">
              <a:latin typeface="Arial" pitchFamily="34" charset="0"/>
              <a:cs typeface="Arial" pitchFamily="34" charset="0"/>
            </a:endParaRPr>
          </a:p>
          <a:p>
            <a:endParaRPr lang="en-IN" sz="2200" dirty="0">
              <a:latin typeface="Arial" pitchFamily="34" charset="0"/>
              <a:cs typeface="Arial" pitchFamily="34" charset="0"/>
            </a:endParaRPr>
          </a:p>
          <a:p>
            <a:endParaRPr lang="en-IN" dirty="0"/>
          </a:p>
        </p:txBody>
      </p:sp>
    </p:spTree>
    <p:extLst>
      <p:ext uri="{BB962C8B-B14F-4D97-AF65-F5344CB8AC3E}">
        <p14:creationId xmlns:p14="http://schemas.microsoft.com/office/powerpoint/2010/main" val="4029248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HTML(index.html)</a:t>
            </a:r>
            <a:endParaRPr lang="en-IN" dirty="0"/>
          </a:p>
        </p:txBody>
      </p:sp>
      <p:sp>
        <p:nvSpPr>
          <p:cNvPr id="3" name="Content Placeholder 2"/>
          <p:cNvSpPr>
            <a:spLocks noGrp="1"/>
          </p:cNvSpPr>
          <p:nvPr>
            <p:ph idx="1"/>
          </p:nvPr>
        </p:nvSpPr>
        <p:spPr/>
        <p:txBody>
          <a:bodyPr>
            <a:normAutofit fontScale="25000" lnSpcReduction="20000"/>
          </a:bodyPr>
          <a:lstStyle/>
          <a:p>
            <a:pPr marL="0" indent="0">
              <a:buNone/>
            </a:pPr>
            <a:r>
              <a:rPr lang="en-US" sz="8000" dirty="0">
                <a:latin typeface="Arial" pitchFamily="34" charset="0"/>
                <a:cs typeface="Arial" pitchFamily="34" charset="0"/>
              </a:rPr>
              <a:t>&lt;!DOCTYPE html&gt;</a:t>
            </a:r>
          </a:p>
          <a:p>
            <a:pPr marL="0" indent="0">
              <a:buNone/>
            </a:pPr>
            <a:r>
              <a:rPr lang="en-US" sz="8000" dirty="0">
                <a:latin typeface="Arial" pitchFamily="34" charset="0"/>
                <a:cs typeface="Arial" pitchFamily="34" charset="0"/>
              </a:rPr>
              <a:t>&lt;html&gt;</a:t>
            </a:r>
          </a:p>
          <a:p>
            <a:pPr marL="0" indent="0">
              <a:buNone/>
            </a:pPr>
            <a:r>
              <a:rPr lang="en-US" sz="8000" dirty="0">
                <a:latin typeface="Arial" pitchFamily="34" charset="0"/>
                <a:cs typeface="Arial" pitchFamily="34" charset="0"/>
              </a:rPr>
              <a:t>&lt;head&gt;</a:t>
            </a:r>
          </a:p>
          <a:p>
            <a:pPr marL="0" indent="0">
              <a:buNone/>
            </a:pPr>
            <a:r>
              <a:rPr lang="en-US" sz="8000" dirty="0">
                <a:latin typeface="Arial" pitchFamily="34" charset="0"/>
                <a:cs typeface="Arial" pitchFamily="34" charset="0"/>
              </a:rPr>
              <a:t>    &lt;title&gt;Travel Adventures Blog&lt;/title&gt;</a:t>
            </a:r>
          </a:p>
          <a:p>
            <a:pPr marL="0" indent="0">
              <a:buNone/>
            </a:pPr>
            <a:r>
              <a:rPr lang="en-US" sz="8000" dirty="0">
                <a:latin typeface="Arial" pitchFamily="34" charset="0"/>
                <a:cs typeface="Arial" pitchFamily="34" charset="0"/>
              </a:rPr>
              <a:t>    &lt;link </a:t>
            </a:r>
            <a:r>
              <a:rPr lang="en-US" sz="8000" dirty="0" err="1">
                <a:latin typeface="Arial" pitchFamily="34" charset="0"/>
                <a:cs typeface="Arial" pitchFamily="34" charset="0"/>
              </a:rPr>
              <a:t>rel</a:t>
            </a:r>
            <a:r>
              <a:rPr lang="en-US" sz="8000" dirty="0">
                <a:latin typeface="Arial" pitchFamily="34" charset="0"/>
                <a:cs typeface="Arial" pitchFamily="34" charset="0"/>
              </a:rPr>
              <a:t>="</a:t>
            </a:r>
            <a:r>
              <a:rPr lang="en-US" sz="8000" dirty="0" err="1">
                <a:latin typeface="Arial" pitchFamily="34" charset="0"/>
                <a:cs typeface="Arial" pitchFamily="34" charset="0"/>
              </a:rPr>
              <a:t>stylesheet</a:t>
            </a:r>
            <a:r>
              <a:rPr lang="en-US" sz="8000" dirty="0">
                <a:latin typeface="Arial" pitchFamily="34" charset="0"/>
                <a:cs typeface="Arial" pitchFamily="34" charset="0"/>
              </a:rPr>
              <a:t>" type="text/</a:t>
            </a:r>
            <a:r>
              <a:rPr lang="en-US" sz="8000" dirty="0" err="1">
                <a:latin typeface="Arial" pitchFamily="34" charset="0"/>
                <a:cs typeface="Arial" pitchFamily="34" charset="0"/>
              </a:rPr>
              <a:t>css</a:t>
            </a:r>
            <a:r>
              <a:rPr lang="en-US" sz="8000" dirty="0">
                <a:latin typeface="Arial" pitchFamily="34" charset="0"/>
                <a:cs typeface="Arial" pitchFamily="34" charset="0"/>
              </a:rPr>
              <a:t>" </a:t>
            </a:r>
            <a:r>
              <a:rPr lang="en-US" sz="8000" dirty="0" err="1">
                <a:latin typeface="Arial" pitchFamily="34" charset="0"/>
                <a:cs typeface="Arial" pitchFamily="34" charset="0"/>
              </a:rPr>
              <a:t>href</a:t>
            </a:r>
            <a:r>
              <a:rPr lang="en-US" sz="8000" dirty="0">
                <a:latin typeface="Arial" pitchFamily="34" charset="0"/>
                <a:cs typeface="Arial" pitchFamily="34" charset="0"/>
              </a:rPr>
              <a:t>="style.css"&gt;</a:t>
            </a:r>
          </a:p>
          <a:p>
            <a:pPr marL="0" indent="0">
              <a:buNone/>
            </a:pPr>
            <a:r>
              <a:rPr lang="en-US" sz="8000" dirty="0">
                <a:latin typeface="Arial" pitchFamily="34" charset="0"/>
                <a:cs typeface="Arial" pitchFamily="34" charset="0"/>
              </a:rPr>
              <a:t>&lt;/head&gt;</a:t>
            </a:r>
          </a:p>
          <a:p>
            <a:pPr marL="0" indent="0">
              <a:buNone/>
            </a:pPr>
            <a:r>
              <a:rPr lang="en-US" sz="8000" dirty="0">
                <a:latin typeface="Arial" pitchFamily="34" charset="0"/>
                <a:cs typeface="Arial" pitchFamily="34" charset="0"/>
              </a:rPr>
              <a:t>&lt;body&gt;</a:t>
            </a:r>
          </a:p>
          <a:p>
            <a:pPr marL="0" indent="0">
              <a:buNone/>
            </a:pPr>
            <a:r>
              <a:rPr lang="en-US" sz="8000" dirty="0">
                <a:latin typeface="Arial" pitchFamily="34" charset="0"/>
                <a:cs typeface="Arial" pitchFamily="34" charset="0"/>
              </a:rPr>
              <a:t>    &lt;header&gt;</a:t>
            </a:r>
          </a:p>
          <a:p>
            <a:pPr marL="0" indent="0">
              <a:buNone/>
            </a:pPr>
            <a:r>
              <a:rPr lang="en-US" sz="8000" dirty="0">
                <a:latin typeface="Arial" pitchFamily="34" charset="0"/>
                <a:cs typeface="Arial" pitchFamily="34" charset="0"/>
              </a:rPr>
              <a:t>        &lt;h1&gt;Travel Adventures Blog&lt;/h1&gt;</a:t>
            </a:r>
          </a:p>
          <a:p>
            <a:pPr marL="0" indent="0">
              <a:buNone/>
            </a:pPr>
            <a:r>
              <a:rPr lang="en-US" sz="8000" dirty="0">
                <a:latin typeface="Arial" pitchFamily="34" charset="0"/>
                <a:cs typeface="Arial" pitchFamily="34" charset="0"/>
              </a:rPr>
              <a:t>    &lt;/header&gt;</a:t>
            </a:r>
          </a:p>
          <a:p>
            <a:pPr marL="0" indent="0">
              <a:buNone/>
            </a:pPr>
            <a:endParaRPr lang="en-US" sz="8000" dirty="0">
              <a:latin typeface="Arial" pitchFamily="34" charset="0"/>
              <a:cs typeface="Arial" pitchFamily="34" charset="0"/>
            </a:endParaRPr>
          </a:p>
          <a:p>
            <a:pPr marL="0" indent="0">
              <a:buNone/>
            </a:pPr>
            <a:r>
              <a:rPr lang="en-US" sz="8000" dirty="0">
                <a:latin typeface="Arial" pitchFamily="34" charset="0"/>
                <a:cs typeface="Arial" pitchFamily="34" charset="0"/>
              </a:rPr>
              <a:t>    &lt;</a:t>
            </a:r>
            <a:r>
              <a:rPr lang="en-US" sz="8000" dirty="0" err="1">
                <a:latin typeface="Arial" pitchFamily="34" charset="0"/>
                <a:cs typeface="Arial" pitchFamily="34" charset="0"/>
              </a:rPr>
              <a:t>nav</a:t>
            </a:r>
            <a:r>
              <a:rPr lang="en-US" sz="8000" dirty="0">
                <a:latin typeface="Arial" pitchFamily="34" charset="0"/>
                <a:cs typeface="Arial" pitchFamily="34" charset="0"/>
              </a:rPr>
              <a:t>&gt;</a:t>
            </a:r>
          </a:p>
          <a:p>
            <a:pPr marL="0" indent="0">
              <a:buNone/>
            </a:pPr>
            <a:r>
              <a:rPr lang="en-US" sz="8000" dirty="0">
                <a:latin typeface="Arial" pitchFamily="34" charset="0"/>
                <a:cs typeface="Arial" pitchFamily="34" charset="0"/>
              </a:rPr>
              <a:t>        &lt;</a:t>
            </a:r>
            <a:r>
              <a:rPr lang="en-US" sz="8000" dirty="0" err="1">
                <a:latin typeface="Arial" pitchFamily="34" charset="0"/>
                <a:cs typeface="Arial" pitchFamily="34" charset="0"/>
              </a:rPr>
              <a:t>ul</a:t>
            </a:r>
            <a:r>
              <a:rPr lang="en-US" sz="8000" dirty="0">
                <a:latin typeface="Arial" pitchFamily="34" charset="0"/>
                <a:cs typeface="Arial" pitchFamily="34" charset="0"/>
              </a:rPr>
              <a:t>&gt;</a:t>
            </a:r>
          </a:p>
          <a:p>
            <a:pPr marL="0" indent="0">
              <a:buNone/>
            </a:pPr>
            <a:r>
              <a:rPr lang="en-US" sz="8000" dirty="0">
                <a:latin typeface="Arial" pitchFamily="34" charset="0"/>
                <a:cs typeface="Arial" pitchFamily="34" charset="0"/>
              </a:rPr>
              <a:t>            &lt;li&gt;&lt;a </a:t>
            </a:r>
            <a:r>
              <a:rPr lang="en-US" sz="8000" dirty="0" err="1">
                <a:latin typeface="Arial" pitchFamily="34" charset="0"/>
                <a:cs typeface="Arial" pitchFamily="34" charset="0"/>
              </a:rPr>
              <a:t>href</a:t>
            </a:r>
            <a:r>
              <a:rPr lang="en-US" sz="8000" dirty="0">
                <a:latin typeface="Arial" pitchFamily="34" charset="0"/>
                <a:cs typeface="Arial" pitchFamily="34" charset="0"/>
              </a:rPr>
              <a:t>="#home"&gt;Home&lt;/a&gt;&lt;/li&gt;</a:t>
            </a:r>
          </a:p>
          <a:p>
            <a:pPr marL="0" indent="0">
              <a:buNone/>
            </a:pPr>
            <a:r>
              <a:rPr lang="en-US" sz="8000" dirty="0">
                <a:latin typeface="Arial" pitchFamily="34" charset="0"/>
                <a:cs typeface="Arial" pitchFamily="34" charset="0"/>
              </a:rPr>
              <a:t>            &lt;li&gt;&lt;a </a:t>
            </a:r>
            <a:r>
              <a:rPr lang="en-US" sz="8000" dirty="0" err="1">
                <a:latin typeface="Arial" pitchFamily="34" charset="0"/>
                <a:cs typeface="Arial" pitchFamily="34" charset="0"/>
              </a:rPr>
              <a:t>href</a:t>
            </a:r>
            <a:r>
              <a:rPr lang="en-US" sz="8000" dirty="0">
                <a:latin typeface="Arial" pitchFamily="34" charset="0"/>
                <a:cs typeface="Arial" pitchFamily="34" charset="0"/>
              </a:rPr>
              <a:t>="#about"&gt;About&lt;/a&gt;&lt;/li&gt;</a:t>
            </a:r>
          </a:p>
          <a:p>
            <a:pPr marL="0" indent="0">
              <a:buNone/>
            </a:pPr>
            <a:r>
              <a:rPr lang="en-US" sz="8000" dirty="0">
                <a:latin typeface="Arial" pitchFamily="34" charset="0"/>
                <a:cs typeface="Arial" pitchFamily="34" charset="0"/>
              </a:rPr>
              <a:t> </a:t>
            </a:r>
          </a:p>
          <a:p>
            <a:pPr marL="0" indent="0">
              <a:buNone/>
            </a:pPr>
            <a:endParaRPr lang="en-IN" sz="8000" dirty="0">
              <a:latin typeface="Arial" pitchFamily="34" charset="0"/>
              <a:cs typeface="Arial" pitchFamily="34" charset="0"/>
            </a:endParaRPr>
          </a:p>
        </p:txBody>
      </p:sp>
    </p:spTree>
    <p:extLst>
      <p:ext uri="{BB962C8B-B14F-4D97-AF65-F5344CB8AC3E}">
        <p14:creationId xmlns:p14="http://schemas.microsoft.com/office/powerpoint/2010/main" val="1281833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25000" lnSpcReduction="20000"/>
          </a:bodyPr>
          <a:lstStyle/>
          <a:p>
            <a:pPr marL="0" indent="0">
              <a:buNone/>
            </a:pPr>
            <a:r>
              <a:rPr lang="en-US" sz="8000" dirty="0">
                <a:latin typeface="Arial" pitchFamily="34" charset="0"/>
                <a:cs typeface="Arial" pitchFamily="34" charset="0"/>
              </a:rPr>
              <a:t> &lt;li&gt;&lt;a </a:t>
            </a:r>
            <a:r>
              <a:rPr lang="en-US" sz="8000" dirty="0" err="1">
                <a:latin typeface="Arial" pitchFamily="34" charset="0"/>
                <a:cs typeface="Arial" pitchFamily="34" charset="0"/>
              </a:rPr>
              <a:t>href</a:t>
            </a:r>
            <a:r>
              <a:rPr lang="en-US" sz="8000" dirty="0">
                <a:latin typeface="Arial" pitchFamily="34" charset="0"/>
                <a:cs typeface="Arial" pitchFamily="34" charset="0"/>
              </a:rPr>
              <a:t>="#blog"&gt;Blog&lt;/a&gt;&lt;/li&gt;</a:t>
            </a:r>
          </a:p>
          <a:p>
            <a:pPr marL="0" indent="0">
              <a:buNone/>
            </a:pPr>
            <a:r>
              <a:rPr lang="en-US" sz="8000" dirty="0">
                <a:latin typeface="Arial" pitchFamily="34" charset="0"/>
                <a:cs typeface="Arial" pitchFamily="34" charset="0"/>
              </a:rPr>
              <a:t>            &lt;li&gt;&lt;a </a:t>
            </a:r>
            <a:r>
              <a:rPr lang="en-US" sz="8000" dirty="0" err="1">
                <a:latin typeface="Arial" pitchFamily="34" charset="0"/>
                <a:cs typeface="Arial" pitchFamily="34" charset="0"/>
              </a:rPr>
              <a:t>href</a:t>
            </a:r>
            <a:r>
              <a:rPr lang="en-US" sz="8000" dirty="0">
                <a:latin typeface="Arial" pitchFamily="34" charset="0"/>
                <a:cs typeface="Arial" pitchFamily="34" charset="0"/>
              </a:rPr>
              <a:t>="#contact"&gt;Contact&lt;/a&gt;&lt;/li&gt;</a:t>
            </a:r>
          </a:p>
          <a:p>
            <a:pPr marL="0" indent="0">
              <a:buNone/>
            </a:pPr>
            <a:r>
              <a:rPr lang="en-US" sz="8000" dirty="0">
                <a:latin typeface="Arial" pitchFamily="34" charset="0"/>
                <a:cs typeface="Arial" pitchFamily="34" charset="0"/>
              </a:rPr>
              <a:t>        &lt;/</a:t>
            </a:r>
            <a:r>
              <a:rPr lang="en-US" sz="8000" dirty="0" err="1">
                <a:latin typeface="Arial" pitchFamily="34" charset="0"/>
                <a:cs typeface="Arial" pitchFamily="34" charset="0"/>
              </a:rPr>
              <a:t>ul</a:t>
            </a:r>
            <a:r>
              <a:rPr lang="en-US" sz="8000" dirty="0">
                <a:latin typeface="Arial" pitchFamily="34" charset="0"/>
                <a:cs typeface="Arial" pitchFamily="34" charset="0"/>
              </a:rPr>
              <a:t>&gt;</a:t>
            </a:r>
          </a:p>
          <a:p>
            <a:pPr marL="0" indent="0">
              <a:buNone/>
            </a:pPr>
            <a:r>
              <a:rPr lang="en-US" sz="8000" dirty="0">
                <a:latin typeface="Arial" pitchFamily="34" charset="0"/>
                <a:cs typeface="Arial" pitchFamily="34" charset="0"/>
              </a:rPr>
              <a:t>    &lt;/</a:t>
            </a:r>
            <a:r>
              <a:rPr lang="en-US" sz="8000" dirty="0" err="1">
                <a:latin typeface="Arial" pitchFamily="34" charset="0"/>
                <a:cs typeface="Arial" pitchFamily="34" charset="0"/>
              </a:rPr>
              <a:t>nav</a:t>
            </a:r>
            <a:r>
              <a:rPr lang="en-US" sz="8000" dirty="0">
                <a:latin typeface="Arial" pitchFamily="34" charset="0"/>
                <a:cs typeface="Arial" pitchFamily="34" charset="0"/>
              </a:rPr>
              <a:t>&gt;</a:t>
            </a:r>
          </a:p>
          <a:p>
            <a:pPr marL="0" indent="0">
              <a:buNone/>
            </a:pPr>
            <a:endParaRPr lang="en-US" sz="8000" dirty="0">
              <a:latin typeface="Arial" pitchFamily="34" charset="0"/>
              <a:cs typeface="Arial" pitchFamily="34" charset="0"/>
            </a:endParaRPr>
          </a:p>
          <a:p>
            <a:pPr marL="0" indent="0">
              <a:buNone/>
            </a:pPr>
            <a:r>
              <a:rPr lang="en-US" sz="8000" dirty="0">
                <a:latin typeface="Arial" pitchFamily="34" charset="0"/>
                <a:cs typeface="Arial" pitchFamily="34" charset="0"/>
              </a:rPr>
              <a:t>    &lt;section id="home"&gt;</a:t>
            </a:r>
          </a:p>
          <a:p>
            <a:pPr marL="0" indent="0">
              <a:buNone/>
            </a:pPr>
            <a:r>
              <a:rPr lang="en-US" sz="8000" dirty="0">
                <a:latin typeface="Arial" pitchFamily="34" charset="0"/>
                <a:cs typeface="Arial" pitchFamily="34" charset="0"/>
              </a:rPr>
              <a:t>        &lt;h2&gt;Welcome to My Travel Adventures Blog&lt;/h2&gt;</a:t>
            </a:r>
          </a:p>
          <a:p>
            <a:pPr marL="0" indent="0">
              <a:buNone/>
            </a:pPr>
            <a:r>
              <a:rPr lang="en-US" sz="8000" dirty="0">
                <a:latin typeface="Arial" pitchFamily="34" charset="0"/>
                <a:cs typeface="Arial" pitchFamily="34" charset="0"/>
              </a:rPr>
              <a:t>        &lt;p&gt;Explore the world with me and discover amazing travel stories.&lt;/p&gt;</a:t>
            </a:r>
          </a:p>
          <a:p>
            <a:pPr marL="0" indent="0">
              <a:buNone/>
            </a:pPr>
            <a:r>
              <a:rPr lang="en-US" sz="8000" dirty="0">
                <a:latin typeface="Arial" pitchFamily="34" charset="0"/>
                <a:cs typeface="Arial" pitchFamily="34" charset="0"/>
              </a:rPr>
              <a:t>    &lt;/section&gt;</a:t>
            </a:r>
          </a:p>
          <a:p>
            <a:pPr marL="0" indent="0">
              <a:buNone/>
            </a:pPr>
            <a:endParaRPr lang="en-US" sz="8000" dirty="0">
              <a:latin typeface="Arial" pitchFamily="34" charset="0"/>
              <a:cs typeface="Arial" pitchFamily="34" charset="0"/>
            </a:endParaRPr>
          </a:p>
          <a:p>
            <a:pPr marL="0" indent="0">
              <a:buNone/>
            </a:pPr>
            <a:r>
              <a:rPr lang="en-US" sz="8000" dirty="0">
                <a:latin typeface="Arial" pitchFamily="34" charset="0"/>
                <a:cs typeface="Arial" pitchFamily="34" charset="0"/>
              </a:rPr>
              <a:t>    &lt;section id="about"&gt;</a:t>
            </a:r>
          </a:p>
          <a:p>
            <a:pPr marL="0" indent="0">
              <a:buNone/>
            </a:pPr>
            <a:r>
              <a:rPr lang="en-US" sz="8000" dirty="0">
                <a:latin typeface="Arial" pitchFamily="34" charset="0"/>
                <a:cs typeface="Arial" pitchFamily="34" charset="0"/>
              </a:rPr>
              <a:t>        &lt;h2&gt;About Me&lt;/h2&gt;</a:t>
            </a:r>
          </a:p>
          <a:p>
            <a:pPr marL="0" indent="0">
              <a:buNone/>
            </a:pPr>
            <a:r>
              <a:rPr lang="en-US" sz="8000" dirty="0">
                <a:latin typeface="Arial" pitchFamily="34" charset="0"/>
                <a:cs typeface="Arial" pitchFamily="34" charset="0"/>
              </a:rPr>
              <a:t> </a:t>
            </a:r>
          </a:p>
          <a:p>
            <a:pPr marL="0" indent="0">
              <a:buNone/>
            </a:pPr>
            <a:endParaRPr lang="en-IN" dirty="0"/>
          </a:p>
        </p:txBody>
      </p:sp>
    </p:spTree>
    <p:extLst>
      <p:ext uri="{BB962C8B-B14F-4D97-AF65-F5344CB8AC3E}">
        <p14:creationId xmlns:p14="http://schemas.microsoft.com/office/powerpoint/2010/main" val="827476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pPr marL="0" indent="0">
              <a:buNone/>
            </a:pPr>
            <a:r>
              <a:rPr lang="en-US" sz="2000" dirty="0">
                <a:latin typeface="Arial" pitchFamily="34" charset="0"/>
                <a:cs typeface="Arial" pitchFamily="34" charset="0"/>
              </a:rPr>
              <a:t> &lt;p&gt;Hi, I'm [Your Name], a passionate traveler and adventurer. I love exploring new places and sharing my experiences with you.&lt;/p&gt;</a:t>
            </a:r>
          </a:p>
          <a:p>
            <a:pPr marL="0" indent="0">
              <a:buNone/>
            </a:pPr>
            <a:r>
              <a:rPr lang="en-US" sz="2000" dirty="0">
                <a:latin typeface="Arial" pitchFamily="34" charset="0"/>
                <a:cs typeface="Arial" pitchFamily="34" charset="0"/>
              </a:rPr>
              <a:t>    &lt;/section&gt;</a:t>
            </a:r>
          </a:p>
          <a:p>
            <a:pPr marL="0" indent="0">
              <a:buNone/>
            </a:pPr>
            <a:endParaRPr lang="en-US" sz="2000" dirty="0">
              <a:latin typeface="Arial" pitchFamily="34" charset="0"/>
              <a:cs typeface="Arial" pitchFamily="34" charset="0"/>
            </a:endParaRPr>
          </a:p>
          <a:p>
            <a:pPr marL="0" indent="0">
              <a:buNone/>
            </a:pPr>
            <a:r>
              <a:rPr lang="en-US" sz="2000" dirty="0">
                <a:latin typeface="Arial" pitchFamily="34" charset="0"/>
                <a:cs typeface="Arial" pitchFamily="34" charset="0"/>
              </a:rPr>
              <a:t>    &lt;section id="blog"&gt;</a:t>
            </a:r>
          </a:p>
          <a:p>
            <a:pPr marL="0" indent="0">
              <a:buNone/>
            </a:pPr>
            <a:r>
              <a:rPr lang="en-US" sz="2000" dirty="0">
                <a:latin typeface="Arial" pitchFamily="34" charset="0"/>
                <a:cs typeface="Arial" pitchFamily="34" charset="0"/>
              </a:rPr>
              <a:t>        &lt;h2&gt;Latest Adventures&lt;/h2&gt;</a:t>
            </a:r>
          </a:p>
          <a:p>
            <a:pPr marL="0" indent="0">
              <a:buNone/>
            </a:pPr>
            <a:r>
              <a:rPr lang="en-US" sz="2000" dirty="0">
                <a:latin typeface="Arial" pitchFamily="34" charset="0"/>
                <a:cs typeface="Arial" pitchFamily="34" charset="0"/>
              </a:rPr>
              <a:t>        &lt;!-- You can add your blog posts here --&gt;</a:t>
            </a:r>
          </a:p>
          <a:p>
            <a:pPr marL="0" indent="0">
              <a:buNone/>
            </a:pPr>
            <a:r>
              <a:rPr lang="en-US" sz="2000" dirty="0">
                <a:latin typeface="Arial" pitchFamily="34" charset="0"/>
                <a:cs typeface="Arial" pitchFamily="34" charset="0"/>
              </a:rPr>
              <a:t>    &lt;/section&gt;</a:t>
            </a:r>
          </a:p>
          <a:p>
            <a:pPr marL="0" indent="0">
              <a:buNone/>
            </a:pPr>
            <a:endParaRPr lang="en-US" sz="2000" dirty="0">
              <a:latin typeface="Arial" pitchFamily="34" charset="0"/>
              <a:cs typeface="Arial" pitchFamily="34" charset="0"/>
            </a:endParaRPr>
          </a:p>
          <a:p>
            <a:pPr marL="0" indent="0">
              <a:buNone/>
            </a:pPr>
            <a:r>
              <a:rPr lang="en-US" sz="2000" dirty="0">
                <a:latin typeface="Arial" pitchFamily="34" charset="0"/>
                <a:cs typeface="Arial" pitchFamily="34" charset="0"/>
              </a:rPr>
              <a:t>    &lt;section id="contact"&gt;</a:t>
            </a:r>
          </a:p>
          <a:p>
            <a:pPr marL="0" indent="0">
              <a:buNone/>
            </a:pPr>
            <a:r>
              <a:rPr lang="en-US" sz="2000" dirty="0">
                <a:latin typeface="Arial" pitchFamily="34" charset="0"/>
                <a:cs typeface="Arial" pitchFamily="34" charset="0"/>
              </a:rPr>
              <a:t>        &lt;h2&gt;Contact Me&lt;/h2&gt;</a:t>
            </a:r>
          </a:p>
          <a:p>
            <a:pPr marL="0" indent="0">
              <a:buNone/>
            </a:pPr>
            <a:r>
              <a:rPr lang="en-US" sz="2000" dirty="0">
                <a:latin typeface="Arial" pitchFamily="34" charset="0"/>
                <a:cs typeface="Arial" pitchFamily="34" charset="0"/>
              </a:rPr>
              <a:t>  </a:t>
            </a:r>
          </a:p>
        </p:txBody>
      </p:sp>
    </p:spTree>
    <p:extLst>
      <p:ext uri="{BB962C8B-B14F-4D97-AF65-F5344CB8AC3E}">
        <p14:creationId xmlns:p14="http://schemas.microsoft.com/office/powerpoint/2010/main" val="254441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US" dirty="0">
                <a:latin typeface="Arial" pitchFamily="34" charset="0"/>
                <a:cs typeface="Arial" pitchFamily="34" charset="0"/>
              </a:rPr>
              <a:t> </a:t>
            </a:r>
            <a:r>
              <a:rPr lang="en-US" sz="2000" dirty="0">
                <a:latin typeface="Arial" pitchFamily="34" charset="0"/>
                <a:cs typeface="Arial" pitchFamily="34" charset="0"/>
              </a:rPr>
              <a:t>&lt;p&gt;If you have any questions or want to get in touch, feel free to contact me at [your email address].&lt;/p&gt;</a:t>
            </a:r>
          </a:p>
          <a:p>
            <a:pPr marL="0" indent="0">
              <a:buNone/>
            </a:pPr>
            <a:r>
              <a:rPr lang="en-US" sz="2000" dirty="0">
                <a:latin typeface="Arial" pitchFamily="34" charset="0"/>
                <a:cs typeface="Arial" pitchFamily="34" charset="0"/>
              </a:rPr>
              <a:t>    &lt;/section&gt;</a:t>
            </a:r>
          </a:p>
          <a:p>
            <a:pPr marL="0" indent="0">
              <a:buNone/>
            </a:pPr>
            <a:r>
              <a:rPr lang="en-US" sz="2000" dirty="0">
                <a:latin typeface="Arial" pitchFamily="34" charset="0"/>
                <a:cs typeface="Arial" pitchFamily="34" charset="0"/>
              </a:rPr>
              <a:t>    </a:t>
            </a:r>
          </a:p>
          <a:p>
            <a:pPr marL="0" indent="0">
              <a:buNone/>
            </a:pPr>
            <a:r>
              <a:rPr lang="en-US" sz="2000" dirty="0">
                <a:latin typeface="Arial" pitchFamily="34" charset="0"/>
                <a:cs typeface="Arial" pitchFamily="34" charset="0"/>
              </a:rPr>
              <a:t>    &lt;footer&gt;</a:t>
            </a:r>
          </a:p>
          <a:p>
            <a:pPr marL="0" indent="0">
              <a:buNone/>
            </a:pPr>
            <a:r>
              <a:rPr lang="en-US" sz="2000" dirty="0">
                <a:latin typeface="Arial" pitchFamily="34" charset="0"/>
                <a:cs typeface="Arial" pitchFamily="34" charset="0"/>
              </a:rPr>
              <a:t>        &lt;p&gt;&amp;copy; 2023 Travel Adventures Blog&lt;/p&gt;</a:t>
            </a:r>
          </a:p>
          <a:p>
            <a:pPr marL="0" indent="0">
              <a:buNone/>
            </a:pPr>
            <a:r>
              <a:rPr lang="en-US" sz="2000" dirty="0">
                <a:latin typeface="Arial" pitchFamily="34" charset="0"/>
                <a:cs typeface="Arial" pitchFamily="34" charset="0"/>
              </a:rPr>
              <a:t>    &lt;/footer&gt;</a:t>
            </a:r>
          </a:p>
          <a:p>
            <a:pPr marL="0" indent="0">
              <a:buNone/>
            </a:pPr>
            <a:r>
              <a:rPr lang="en-US" sz="2000" dirty="0" smtClean="0">
                <a:latin typeface="Arial" pitchFamily="34" charset="0"/>
                <a:cs typeface="Arial" pitchFamily="34" charset="0"/>
              </a:rPr>
              <a:t>      &lt;/</a:t>
            </a:r>
            <a:r>
              <a:rPr lang="en-US" sz="2000" dirty="0">
                <a:latin typeface="Arial" pitchFamily="34" charset="0"/>
                <a:cs typeface="Arial" pitchFamily="34" charset="0"/>
              </a:rPr>
              <a:t>body&gt;</a:t>
            </a:r>
          </a:p>
          <a:p>
            <a:pPr marL="0" indent="0">
              <a:buNone/>
            </a:pPr>
            <a:r>
              <a:rPr lang="en-US" sz="2000" dirty="0" smtClean="0">
                <a:latin typeface="Arial" pitchFamily="34" charset="0"/>
                <a:cs typeface="Arial" pitchFamily="34" charset="0"/>
              </a:rPr>
              <a:t>     &lt;/</a:t>
            </a:r>
            <a:r>
              <a:rPr lang="en-US" sz="2000" dirty="0">
                <a:latin typeface="Arial" pitchFamily="34" charset="0"/>
                <a:cs typeface="Arial" pitchFamily="34" charset="0"/>
              </a:rPr>
              <a:t>html&gt;</a:t>
            </a:r>
            <a:endParaRPr lang="en-IN" sz="2000" dirty="0"/>
          </a:p>
        </p:txBody>
      </p:sp>
    </p:spTree>
    <p:extLst>
      <p:ext uri="{BB962C8B-B14F-4D97-AF65-F5344CB8AC3E}">
        <p14:creationId xmlns:p14="http://schemas.microsoft.com/office/powerpoint/2010/main" val="843894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CSS(style.css)</a:t>
            </a:r>
            <a:endParaRPr lang="en-IN" dirty="0"/>
          </a:p>
        </p:txBody>
      </p:sp>
      <p:sp>
        <p:nvSpPr>
          <p:cNvPr id="3" name="Content Placeholder 2"/>
          <p:cNvSpPr>
            <a:spLocks noGrp="1"/>
          </p:cNvSpPr>
          <p:nvPr>
            <p:ph idx="1"/>
          </p:nvPr>
        </p:nvSpPr>
        <p:spPr/>
        <p:txBody>
          <a:bodyPr>
            <a:normAutofit fontScale="25000" lnSpcReduction="20000"/>
          </a:bodyPr>
          <a:lstStyle/>
          <a:p>
            <a:pPr marL="0" indent="0">
              <a:buNone/>
            </a:pPr>
            <a:r>
              <a:rPr lang="en-IN" sz="8000" dirty="0">
                <a:latin typeface="Arial" pitchFamily="34" charset="0"/>
                <a:cs typeface="Arial" pitchFamily="34" charset="0"/>
              </a:rPr>
              <a:t>body {</a:t>
            </a:r>
          </a:p>
          <a:p>
            <a:pPr marL="0" indent="0">
              <a:buNone/>
            </a:pPr>
            <a:r>
              <a:rPr lang="en-IN" sz="8000" dirty="0">
                <a:latin typeface="Arial" pitchFamily="34" charset="0"/>
                <a:cs typeface="Arial" pitchFamily="34" charset="0"/>
              </a:rPr>
              <a:t>    font-family: Arial, sans-serif;</a:t>
            </a:r>
          </a:p>
          <a:p>
            <a:pPr marL="0" indent="0">
              <a:buNone/>
            </a:pPr>
            <a:r>
              <a:rPr lang="en-IN" sz="8000" dirty="0">
                <a:latin typeface="Arial" pitchFamily="34" charset="0"/>
                <a:cs typeface="Arial" pitchFamily="34" charset="0"/>
              </a:rPr>
              <a:t>    margin: 0;</a:t>
            </a:r>
          </a:p>
          <a:p>
            <a:pPr marL="0" indent="0">
              <a:buNone/>
            </a:pPr>
            <a:r>
              <a:rPr lang="en-IN" sz="8000" dirty="0">
                <a:latin typeface="Arial" pitchFamily="34" charset="0"/>
                <a:cs typeface="Arial" pitchFamily="34" charset="0"/>
              </a:rPr>
              <a:t>    padding: 0;</a:t>
            </a:r>
          </a:p>
          <a:p>
            <a:pPr marL="0" indent="0">
              <a:buNone/>
            </a:pPr>
            <a:r>
              <a:rPr lang="en-IN" sz="8000" dirty="0">
                <a:latin typeface="Arial" pitchFamily="34" charset="0"/>
                <a:cs typeface="Arial" pitchFamily="34" charset="0"/>
              </a:rPr>
              <a:t>}</a:t>
            </a:r>
          </a:p>
          <a:p>
            <a:pPr marL="0" indent="0">
              <a:buNone/>
            </a:pPr>
            <a:endParaRPr lang="en-IN" sz="8000" dirty="0">
              <a:latin typeface="Arial" pitchFamily="34" charset="0"/>
              <a:cs typeface="Arial" pitchFamily="34" charset="0"/>
            </a:endParaRPr>
          </a:p>
          <a:p>
            <a:pPr marL="0" indent="0">
              <a:buNone/>
            </a:pPr>
            <a:r>
              <a:rPr lang="en-IN" sz="8000" dirty="0">
                <a:latin typeface="Arial" pitchFamily="34" charset="0"/>
                <a:cs typeface="Arial" pitchFamily="34" charset="0"/>
              </a:rPr>
              <a:t>header {</a:t>
            </a:r>
          </a:p>
          <a:p>
            <a:pPr marL="0" indent="0">
              <a:buNone/>
            </a:pPr>
            <a:r>
              <a:rPr lang="en-IN" sz="8000" dirty="0">
                <a:latin typeface="Arial" pitchFamily="34" charset="0"/>
                <a:cs typeface="Arial" pitchFamily="34" charset="0"/>
              </a:rPr>
              <a:t>    background-</a:t>
            </a:r>
            <a:r>
              <a:rPr lang="en-IN" sz="8000" dirty="0" err="1">
                <a:latin typeface="Arial" pitchFamily="34" charset="0"/>
                <a:cs typeface="Arial" pitchFamily="34" charset="0"/>
              </a:rPr>
              <a:t>color</a:t>
            </a:r>
            <a:r>
              <a:rPr lang="en-IN" sz="8000" dirty="0">
                <a:latin typeface="Arial" pitchFamily="34" charset="0"/>
                <a:cs typeface="Arial" pitchFamily="34" charset="0"/>
              </a:rPr>
              <a:t>: #333;</a:t>
            </a:r>
          </a:p>
          <a:p>
            <a:pPr marL="0" indent="0">
              <a:buNone/>
            </a:pPr>
            <a:r>
              <a:rPr lang="en-IN" sz="8000" dirty="0">
                <a:latin typeface="Arial" pitchFamily="34" charset="0"/>
                <a:cs typeface="Arial" pitchFamily="34" charset="0"/>
              </a:rPr>
              <a:t>    </a:t>
            </a:r>
            <a:r>
              <a:rPr lang="en-IN" sz="8000" dirty="0" err="1">
                <a:latin typeface="Arial" pitchFamily="34" charset="0"/>
                <a:cs typeface="Arial" pitchFamily="34" charset="0"/>
              </a:rPr>
              <a:t>color</a:t>
            </a:r>
            <a:r>
              <a:rPr lang="en-IN" sz="8000" dirty="0">
                <a:latin typeface="Arial" pitchFamily="34" charset="0"/>
                <a:cs typeface="Arial" pitchFamily="34" charset="0"/>
              </a:rPr>
              <a:t>: #</a:t>
            </a:r>
            <a:r>
              <a:rPr lang="en-IN" sz="8000" dirty="0" err="1">
                <a:latin typeface="Arial" pitchFamily="34" charset="0"/>
                <a:cs typeface="Arial" pitchFamily="34" charset="0"/>
              </a:rPr>
              <a:t>fff</a:t>
            </a:r>
            <a:r>
              <a:rPr lang="en-IN" sz="8000" dirty="0">
                <a:latin typeface="Arial" pitchFamily="34" charset="0"/>
                <a:cs typeface="Arial" pitchFamily="34" charset="0"/>
              </a:rPr>
              <a:t>;</a:t>
            </a:r>
          </a:p>
          <a:p>
            <a:pPr marL="0" indent="0">
              <a:buNone/>
            </a:pPr>
            <a:r>
              <a:rPr lang="en-IN" sz="8000" dirty="0">
                <a:latin typeface="Arial" pitchFamily="34" charset="0"/>
                <a:cs typeface="Arial" pitchFamily="34" charset="0"/>
              </a:rPr>
              <a:t>    text-align: </a:t>
            </a:r>
            <a:r>
              <a:rPr lang="en-IN" sz="8000" dirty="0" err="1">
                <a:latin typeface="Arial" pitchFamily="34" charset="0"/>
                <a:cs typeface="Arial" pitchFamily="34" charset="0"/>
              </a:rPr>
              <a:t>center</a:t>
            </a:r>
            <a:r>
              <a:rPr lang="en-IN" sz="8000" dirty="0">
                <a:latin typeface="Arial" pitchFamily="34" charset="0"/>
                <a:cs typeface="Arial" pitchFamily="34" charset="0"/>
              </a:rPr>
              <a:t>;</a:t>
            </a:r>
          </a:p>
          <a:p>
            <a:pPr marL="0" indent="0">
              <a:buNone/>
            </a:pPr>
            <a:r>
              <a:rPr lang="en-IN" sz="8000" dirty="0">
                <a:latin typeface="Arial" pitchFamily="34" charset="0"/>
                <a:cs typeface="Arial" pitchFamily="34" charset="0"/>
              </a:rPr>
              <a:t>    padding: 20px;</a:t>
            </a:r>
          </a:p>
          <a:p>
            <a:pPr marL="0" indent="0">
              <a:buNone/>
            </a:pPr>
            <a:r>
              <a:rPr lang="en-IN" sz="8000" dirty="0">
                <a:latin typeface="Arial" pitchFamily="34" charset="0"/>
                <a:cs typeface="Arial" pitchFamily="34" charset="0"/>
              </a:rPr>
              <a:t>}</a:t>
            </a:r>
          </a:p>
          <a:p>
            <a:pPr marL="0" indent="0">
              <a:buNone/>
            </a:pPr>
            <a:endParaRPr lang="en-IN" sz="8000" dirty="0">
              <a:latin typeface="Arial" pitchFamily="34" charset="0"/>
              <a:cs typeface="Arial" pitchFamily="34" charset="0"/>
            </a:endParaRPr>
          </a:p>
          <a:p>
            <a:pPr marL="0" indent="0">
              <a:buNone/>
            </a:pPr>
            <a:r>
              <a:rPr lang="en-IN" sz="8000" dirty="0" err="1">
                <a:latin typeface="Arial" pitchFamily="34" charset="0"/>
                <a:cs typeface="Arial" pitchFamily="34" charset="0"/>
              </a:rPr>
              <a:t>nav</a:t>
            </a:r>
            <a:r>
              <a:rPr lang="en-IN" sz="8000" dirty="0">
                <a:latin typeface="Arial" pitchFamily="34" charset="0"/>
                <a:cs typeface="Arial" pitchFamily="34" charset="0"/>
              </a:rPr>
              <a:t> </a:t>
            </a:r>
            <a:r>
              <a:rPr lang="en-IN" sz="8000" dirty="0" err="1">
                <a:latin typeface="Arial" pitchFamily="34" charset="0"/>
                <a:cs typeface="Arial" pitchFamily="34" charset="0"/>
              </a:rPr>
              <a:t>ul</a:t>
            </a:r>
            <a:r>
              <a:rPr lang="en-IN" sz="8000" dirty="0">
                <a:latin typeface="Arial" pitchFamily="34" charset="0"/>
                <a:cs typeface="Arial" pitchFamily="34" charset="0"/>
              </a:rPr>
              <a:t> {</a:t>
            </a:r>
          </a:p>
          <a:p>
            <a:pPr marL="0" indent="0">
              <a:buNone/>
            </a:pPr>
            <a:r>
              <a:rPr lang="en-IN" sz="8000" dirty="0">
                <a:latin typeface="Arial" pitchFamily="34" charset="0"/>
                <a:cs typeface="Arial" pitchFamily="34" charset="0"/>
              </a:rPr>
              <a:t>    list-style-type: none;</a:t>
            </a:r>
          </a:p>
          <a:p>
            <a:pPr marL="0" indent="0">
              <a:buNone/>
            </a:pPr>
            <a:r>
              <a:rPr lang="en-IN" sz="8000" dirty="0">
                <a:latin typeface="Arial" pitchFamily="34" charset="0"/>
                <a:cs typeface="Arial" pitchFamily="34" charset="0"/>
              </a:rPr>
              <a:t>   </a:t>
            </a:r>
          </a:p>
        </p:txBody>
      </p:sp>
    </p:spTree>
    <p:extLst>
      <p:ext uri="{BB962C8B-B14F-4D97-AF65-F5344CB8AC3E}">
        <p14:creationId xmlns:p14="http://schemas.microsoft.com/office/powerpoint/2010/main" val="3669374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74</TotalTime>
  <Words>920</Words>
  <Application>Microsoft Office PowerPoint</Application>
  <PresentationFormat>On-screen Show (4:3)</PresentationFormat>
  <Paragraphs>126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PERSONAL BLOG</vt:lpstr>
      <vt:lpstr>DEVELOPMENT PART1</vt:lpstr>
      <vt:lpstr>PowerPoint Presentation</vt:lpstr>
      <vt:lpstr>PowerPoint Presentation</vt:lpstr>
      <vt:lpstr>HTML(index.html)</vt:lpstr>
      <vt:lpstr>PowerPoint Presentation</vt:lpstr>
      <vt:lpstr>PowerPoint Presentation</vt:lpstr>
      <vt:lpstr>PowerPoint Presentation</vt:lpstr>
      <vt:lpstr>CSS(style.css)</vt:lpstr>
      <vt:lpstr>PowerPoint Presentation</vt:lpstr>
      <vt:lpstr>PowerPoint Presentation</vt:lpstr>
      <vt:lpstr>JavaScript(script.js)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pc</cp:lastModifiedBy>
  <cp:revision>8</cp:revision>
  <dcterms:created xsi:type="dcterms:W3CDTF">2023-10-14T06:41:59Z</dcterms:created>
  <dcterms:modified xsi:type="dcterms:W3CDTF">2023-10-17T14:48:38Z</dcterms:modified>
</cp:coreProperties>
</file>