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EA322-FEAD-4DA6-A9DA-44F4E99EAD0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ED5B-598E-49BC-98D5-47B9D04D2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ED5B-598E-49BC-98D5-47B9D04D2D4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93765F-8389-4F36-83B8-0C9263745B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C13BA8-2F0A-4990-A14D-822FCFE063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BLOG</a:t>
            </a: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Monetization Strategies (Optional)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Explore monetization options such as affiliate marketing, sponsored posts, or selling travel-related products.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Create a "Work with Me" or "Sponsorships" page to attract potential sponsors.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User Engagement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Enable comments on your blog posts and actively engage with your readers.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Consider implementing a newsletter subscription for updates and newsletters.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Testing and Debugging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Thoroughly test your blog on different browsers and devices to ensure it functions correctly.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Use developer tools to identify and fix any layout or functionality issues.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Performance Optimization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Optimize your blog's performance by compressing images, enabling browser caching, and using a content delivery network (CDN) for faster loading times.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Security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Implement security measures such as SSL/TLS encryption, strong passwords, and regular updates of your CMS and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plugins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Launch Your Blog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Set up your domain name to point to your hosting server, making your blog accessible to the public.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Promote your blog through social media, email marketing, and relevant online communities.</a:t>
            </a:r>
          </a:p>
          <a:p>
            <a:pPr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Content Management and Growth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Maintain a content calendar to plan and schedule regular content updates.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Interact with your readers, respond to comments, and actively engage on social media.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Analytics and Tracking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Use web analytics tools like Google Analytics to monitor your blog's performance.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Analyze user behavior and demographics to make data-driven decisions.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Community Building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Foster a sense of community around your blog by encouraging discussions and providing a platform for interaction.</a:t>
            </a:r>
          </a:p>
          <a:p>
            <a:pPr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Legal and Copyright Compliance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Ensure your blog complies with copyright laws, and create necessary legal pages, such as a privacy policy and terms of service.</a:t>
            </a:r>
            <a:endParaRPr lang="en-US" b="1" dirty="0" smtClean="0"/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Backup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and Disaster Recovery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Regularly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back up your website to protect against data loss. Set up a disaster recovery plan in case of emergencies.</a:t>
            </a:r>
          </a:p>
          <a:p>
            <a:pPr lvl="1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1.Install </a:t>
            </a:r>
            <a:r>
              <a:rPr lang="en-US" sz="8000" b="1" dirty="0">
                <a:latin typeface="Arial" pitchFamily="34" charset="0"/>
                <a:cs typeface="Arial" pitchFamily="34" charset="0"/>
              </a:rPr>
              <a:t>Flask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Ensure you have Flask installed. You can install it using pip:</a:t>
            </a: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                    pip install Flask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8000" b="1" dirty="0">
                <a:latin typeface="Arial" pitchFamily="34" charset="0"/>
                <a:cs typeface="Arial" pitchFamily="34" charset="0"/>
              </a:rPr>
              <a:t>Create a Flask App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Create a Python script for your Flask app. Let's call it app.py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from flask import Flask,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render_template</a:t>
            </a:r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app = Flask(__name__)</a:t>
            </a:r>
          </a:p>
          <a:p>
            <a:pPr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# Sample blog post data (you can replace it with your own posts)</a:t>
            </a:r>
          </a:p>
          <a:p>
            <a:pPr>
              <a:buNone/>
            </a:pP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blog_posts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= [</a:t>
            </a: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        'title': 'My Adventure in the Mountains',</a:t>
            </a:r>
          </a:p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        'content': 'I had a thrilling adventure while hiking in the mountains...',</a:t>
            </a:r>
          </a:p>
          <a:p>
            <a:pPr>
              <a:buNone/>
            </a:pPr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endParaRPr lang="en-US" sz="8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},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'title': 'Exploring a Tropical Paradise',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'content': 'My journey to a beautiful tropical island was filled with amazing experiences...',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},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app.route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('/')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 index():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return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render_template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('index.html', posts=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blog_posts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__name__ == '__main__':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app.run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(debug=True)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3.Create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HTML Templates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Create a directory named templates in your project folder, and within it, create an HTML file named index.html: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&lt;title&gt;My Adventure Blog&lt;/title&gt;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&lt;link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="{{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url_for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('static', filename='style.css') }}"&gt;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&lt;h1&gt;Welcome to My Adventure Blog&lt;/h1&gt;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{% for post in posts %}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&lt;h2&gt;{{ post['title'] }}&lt;/h2&gt;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&lt;p&gt;{{ post['content'] }}&lt;/p&gt;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{%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endfor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%}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&lt;/html&gt;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4.Create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CSS Styles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Create a directory named static in your project folder, and within it, create a CSS file named style.css to style your blog. Customize the styling as you prefer.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body 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font-family: Arial, sans-serif;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margin: 20px;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h1 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color: #0066cc;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list-style-type: none;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5.Run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Your Blog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Run your Flask app by executing the app.py script in your terminal: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     python app.py</a:t>
            </a:r>
          </a:p>
          <a:p>
            <a:pPr>
              <a:buFont typeface="Wingdings" pitchFamily="2" charset="2"/>
              <a:buChar char="v"/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You can access your blog in your web browser at http://127.0.0.1:5000/.</a:t>
            </a:r>
          </a:p>
          <a:p>
            <a:pPr>
              <a:buFont typeface="Wingdings" pitchFamily="2" charset="2"/>
              <a:buChar char="v"/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This is a simple example to get you started. In a real-world scenario, you would need to implement features like user authentication, comments, and a content management system for adding and editing posts. Additionally, you can consider using a database to store and manage your blog content.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           Building </a:t>
            </a:r>
            <a:r>
              <a:rPr lang="en-US" sz="8000" b="1" dirty="0">
                <a:latin typeface="Arial" pitchFamily="34" charset="0"/>
                <a:cs typeface="Arial" pitchFamily="34" charset="0"/>
              </a:rPr>
              <a:t>the Personal Blog (Adventures &amp; Travel)</a:t>
            </a:r>
            <a:endParaRPr lang="en-US" sz="8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8000" b="1" dirty="0">
                <a:latin typeface="Arial" pitchFamily="34" charset="0"/>
                <a:cs typeface="Arial" pitchFamily="34" charset="0"/>
              </a:rPr>
              <a:t>Select a Platform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Choose a content management system (CMS) for your blog. </a:t>
            </a:r>
            <a:r>
              <a:rPr lang="en-US" sz="8000" dirty="0" err="1">
                <a:latin typeface="Arial" pitchFamily="34" charset="0"/>
                <a:cs typeface="Arial" pitchFamily="34" charset="0"/>
              </a:rPr>
              <a:t>WordPress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 is a popular choice due to its user-friendliness and extensive themes and </a:t>
            </a:r>
            <a:r>
              <a:rPr lang="en-US" sz="8000" dirty="0" err="1">
                <a:latin typeface="Arial" pitchFamily="34" charset="0"/>
                <a:cs typeface="Arial" pitchFamily="34" charset="0"/>
              </a:rPr>
              <a:t>plugins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8000" b="1" dirty="0">
                <a:latin typeface="Arial" pitchFamily="34" charset="0"/>
                <a:cs typeface="Arial" pitchFamily="34" charset="0"/>
              </a:rPr>
              <a:t>Web Hosting and Domain</a:t>
            </a:r>
            <a:r>
              <a:rPr lang="en-US" sz="8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>
                <a:latin typeface="Arial" pitchFamily="34" charset="0"/>
                <a:cs typeface="Arial" pitchFamily="34" charset="0"/>
              </a:rPr>
              <a:t>Sign up for a web hosting service that offers good performance and reliability. Register a domain name that aligns with your blog's theme.</a:t>
            </a:r>
          </a:p>
          <a:p>
            <a:pPr>
              <a:buNone/>
            </a:pPr>
            <a:endParaRPr lang="en-US" sz="8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Install and Configure CMS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Install your chosen CMS (e.g.,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WordPress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) on your hosting server.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Configure basic settings, such as site title, tagline, and permalink structure.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Design and Layout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Select a travel-themed template or hire a designer to create a custom design.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Customize the template to match your brand and style, including logo and color scheme.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User Experience (UX)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Create an intuitive navigation menu with categories, tags, and a clear hierarchy.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Ensure the blog is responsive and mobile-friendly.</a:t>
            </a:r>
          </a:p>
          <a:p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Content Management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Start creating and publishing blog posts. Focus on high-quality content, including text, images, and videos.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Organize content into categories and tags for easy navigation.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SEO Optimization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Use an SEO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plugin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(e.g.,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Yoast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SEO for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WordPress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) to optimize your blog for search engines.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Research and incorporate relevant keywords into your content and meta tags.</a:t>
            </a:r>
          </a:p>
          <a:p>
            <a:pPr>
              <a:buNone/>
            </a:pPr>
            <a:r>
              <a:rPr lang="en-US" sz="8000" b="1" dirty="0" smtClean="0">
                <a:latin typeface="Arial" pitchFamily="34" charset="0"/>
                <a:cs typeface="Arial" pitchFamily="34" charset="0"/>
              </a:rPr>
              <a:t>Social Media Integration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Add social media sharing buttons to blog posts.</a:t>
            </a:r>
          </a:p>
          <a:p>
            <a:pPr lvl="1">
              <a:buNone/>
            </a:pPr>
            <a:r>
              <a:rPr lang="en-US" sz="8000" dirty="0" smtClean="0">
                <a:latin typeface="Arial" pitchFamily="34" charset="0"/>
                <a:cs typeface="Arial" pitchFamily="34" charset="0"/>
              </a:rPr>
              <a:t>Integrate your social media profiles for cross-promotion and engagement.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1027</Words>
  <Application>Microsoft Office PowerPoint</Application>
  <PresentationFormat>On-screen Show (4:3)</PresentationFormat>
  <Paragraphs>127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PERSONAL BLOG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4</cp:revision>
  <dcterms:created xsi:type="dcterms:W3CDTF">2023-10-27T09:12:30Z</dcterms:created>
  <dcterms:modified xsi:type="dcterms:W3CDTF">2023-10-27T09:51:01Z</dcterms:modified>
</cp:coreProperties>
</file>