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6" r:id="rId2"/>
    <p:sldId id="257" r:id="rId3"/>
    <p:sldId id="258" r:id="rId4"/>
    <p:sldId id="266" r:id="rId5"/>
    <p:sldId id="281" r:id="rId6"/>
    <p:sldId id="282" r:id="rId7"/>
    <p:sldId id="272" r:id="rId8"/>
    <p:sldId id="279" r:id="rId9"/>
    <p:sldId id="278" r:id="rId10"/>
    <p:sldId id="277" r:id="rId11"/>
    <p:sldId id="276" r:id="rId12"/>
    <p:sldId id="275" r:id="rId13"/>
    <p:sldId id="273" r:id="rId14"/>
    <p:sldId id="274" r:id="rId15"/>
    <p:sldId id="283" r:id="rId16"/>
    <p:sldId id="284" r:id="rId17"/>
    <p:sldId id="290" r:id="rId18"/>
    <p:sldId id="259" r:id="rId19"/>
    <p:sldId id="269" r:id="rId20"/>
    <p:sldId id="285" r:id="rId21"/>
    <p:sldId id="287" r:id="rId22"/>
    <p:sldId id="270" r:id="rId23"/>
    <p:sldId id="271" r:id="rId24"/>
    <p:sldId id="280"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6" autoAdjust="0"/>
    <p:restoredTop sz="94660"/>
  </p:normalViewPr>
  <p:slideViewPr>
    <p:cSldViewPr>
      <p:cViewPr varScale="1">
        <p:scale>
          <a:sx n="68" d="100"/>
          <a:sy n="68"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B3694-95C2-4A00-84CC-EC47BAF47F7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5B3694-95C2-4A00-84CC-EC47BAF47F7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55B3694-95C2-4A00-84CC-EC47BAF47F7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7A6F4-C7E1-4B6E-B956-A5AA93031F3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5B3694-95C2-4A00-84CC-EC47BAF47F7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7A6F4-C7E1-4B6E-B956-A5AA93031F32}"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B3694-95C2-4A00-84CC-EC47BAF47F70}"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55B3694-95C2-4A00-84CC-EC47BAF47F7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7A6F4-C7E1-4B6E-B956-A5AA93031F3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B3694-95C2-4A00-84CC-EC47BAF47F70}"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5B3694-95C2-4A00-84CC-EC47BAF47F70}"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55B3694-95C2-4A00-84CC-EC47BAF47F70}"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7A6F4-C7E1-4B6E-B956-A5AA93031F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55B3694-95C2-4A00-84CC-EC47BAF47F7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7A6F4-C7E1-4B6E-B956-A5AA93031F3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B3694-95C2-4A00-84CC-EC47BAF47F70}"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7A6F4-C7E1-4B6E-B956-A5AA93031F3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55B3694-95C2-4A00-84CC-EC47BAF47F70}" type="datetimeFigureOut">
              <a:rPr lang="en-US" smtClean="0"/>
              <a:t>10/1/2023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347A6F4-C7E1-4B6E-B956-A5AA93031F3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iteground.com/index.htm?afcode=54576f7f63d77c934cb67898c09f5fe9" TargetMode="External"/><Relationship Id="rId2" Type="http://schemas.openxmlformats.org/officeDocument/2006/relationships/hyperlink" Target="https://www.bluehost.com/track/tastyitinera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870" y="2674938"/>
            <a:ext cx="5952197" cy="3451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457200" y="274638"/>
            <a:ext cx="8229600" cy="994122"/>
          </a:xfrm>
        </p:spPr>
        <p:style>
          <a:lnRef idx="2">
            <a:schemeClr val="accent2"/>
          </a:lnRef>
          <a:fillRef idx="1">
            <a:schemeClr val="lt1"/>
          </a:fillRef>
          <a:effectRef idx="0">
            <a:schemeClr val="accent2"/>
          </a:effectRef>
          <a:fontRef idx="minor">
            <a:schemeClr val="dk1"/>
          </a:fontRef>
        </p:style>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PERSONAL BLOG</a:t>
            </a:r>
          </a:p>
        </p:txBody>
      </p:sp>
    </p:spTree>
    <p:extLst>
      <p:ext uri="{BB962C8B-B14F-4D97-AF65-F5344CB8AC3E}">
        <p14:creationId xmlns:p14="http://schemas.microsoft.com/office/powerpoint/2010/main" val="393189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584" y="1360338"/>
            <a:ext cx="7596832" cy="4137323"/>
          </a:xfrm>
        </p:spPr>
        <p:txBody>
          <a:bodyPr>
            <a:noAutofit/>
          </a:bodyPr>
          <a:lstStyle/>
          <a:p>
            <a:pPr marL="0" indent="0" fontAlgn="base">
              <a:buNone/>
            </a:pPr>
            <a:r>
              <a:rPr lang="en-US" b="1" dirty="0">
                <a:solidFill>
                  <a:schemeClr val="tx1"/>
                </a:solidFill>
                <a:latin typeface="Arial" pitchFamily="34" charset="0"/>
                <a:cs typeface="Arial" pitchFamily="34" charset="0"/>
              </a:rPr>
              <a:t>4. Share Travel Tips and Advice</a:t>
            </a:r>
          </a:p>
          <a:p>
            <a:pPr marL="0" indent="0" fontAlgn="base">
              <a:buNone/>
            </a:pPr>
            <a:r>
              <a:rPr lang="en-US" dirty="0">
                <a:solidFill>
                  <a:schemeClr val="tx1"/>
                </a:solidFill>
                <a:latin typeface="Arial" pitchFamily="34" charset="0"/>
                <a:cs typeface="Arial" pitchFamily="34" charset="0"/>
              </a:rPr>
              <a:t> By sharing personal tips and advice, personal travel blogs can be a great resource for others who plan to visit the same destination. Tell your family and friends about it. This is an invaluable benefit for us that do share our travel experiences because it allows us to contribute to the personal experiences of </a:t>
            </a:r>
            <a:r>
              <a:rPr lang="en-US" dirty="0" err="1">
                <a:solidFill>
                  <a:schemeClr val="tx1"/>
                </a:solidFill>
                <a:latin typeface="Arial" pitchFamily="34" charset="0"/>
                <a:cs typeface="Arial" pitchFamily="34" charset="0"/>
              </a:rPr>
              <a:t>others.With</a:t>
            </a:r>
            <a:r>
              <a:rPr lang="en-US" dirty="0">
                <a:solidFill>
                  <a:schemeClr val="tx1"/>
                </a:solidFill>
                <a:latin typeface="Arial" pitchFamily="34" charset="0"/>
                <a:cs typeface="Arial" pitchFamily="34" charset="0"/>
              </a:rPr>
              <a:t> every trip planned, we learn many new travel tips and cruise tips that we can’t wait to share with everyone.</a:t>
            </a:r>
          </a:p>
          <a:p>
            <a:pPr marL="0" indent="0" fontAlgn="base">
              <a:buNone/>
            </a:pP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0682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7668840" cy="3921299"/>
          </a:xfrm>
        </p:spPr>
        <p:txBody>
          <a:bodyPr>
            <a:noAutofit/>
          </a:bodyPr>
          <a:lstStyle/>
          <a:p>
            <a:pPr marL="0" indent="0" fontAlgn="base">
              <a:buNone/>
            </a:pPr>
            <a:r>
              <a:rPr lang="en-US" sz="2000" b="1" dirty="0">
                <a:solidFill>
                  <a:schemeClr val="tx1"/>
                </a:solidFill>
                <a:latin typeface="Arial" pitchFamily="34" charset="0"/>
                <a:cs typeface="Arial" pitchFamily="34" charset="0"/>
              </a:rPr>
              <a:t>5. It Gives You Purpose</a:t>
            </a:r>
          </a:p>
          <a:p>
            <a:pPr marL="0" indent="0" fontAlgn="base">
              <a:buNone/>
            </a:pPr>
            <a:r>
              <a:rPr lang="en-US" sz="2000" dirty="0">
                <a:solidFill>
                  <a:schemeClr val="tx1"/>
                </a:solidFill>
                <a:latin typeface="Arial" pitchFamily="34" charset="0"/>
                <a:cs typeface="Arial" pitchFamily="34" charset="0"/>
              </a:rPr>
              <a:t>A personal travel blog can help you stay focused on your personal journeys and give you goals to work towards, whether it’s a personal challenge to visit a certain number of destinations in a year or even just the personal satisfaction of knowing that you’re sharing your personal journey with others and inspiring them. When we write about personal experiences, it gives us a sense of ownership over our journey. For us, we needed to invest the energy somewhere outside of work and home that allowed me to serve others in a way that was personal and meaningful. Writing a personal travel blog is that investment; it’s our way of giving back, even in a small way.</a:t>
            </a:r>
          </a:p>
        </p:txBody>
      </p:sp>
    </p:spTree>
    <p:extLst>
      <p:ext uri="{BB962C8B-B14F-4D97-AF65-F5344CB8AC3E}">
        <p14:creationId xmlns:p14="http://schemas.microsoft.com/office/powerpoint/2010/main" val="2210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12776"/>
            <a:ext cx="7408333" cy="3450696"/>
          </a:xfrm>
        </p:spPr>
        <p:txBody>
          <a:bodyPr>
            <a:normAutofit fontScale="85000" lnSpcReduction="10000"/>
          </a:bodyPr>
          <a:lstStyle/>
          <a:p>
            <a:pPr marL="0" indent="0" fontAlgn="base">
              <a:buNone/>
            </a:pPr>
            <a:r>
              <a:rPr lang="en-US" b="1" dirty="0">
                <a:solidFill>
                  <a:schemeClr val="tx1"/>
                </a:solidFill>
                <a:latin typeface="Arial" pitchFamily="34" charset="0"/>
                <a:cs typeface="Arial" pitchFamily="34" charset="0"/>
              </a:rPr>
              <a:t>6. Community</a:t>
            </a:r>
          </a:p>
          <a:p>
            <a:pPr marL="0" indent="0" fontAlgn="base">
              <a:buNone/>
            </a:pPr>
            <a:r>
              <a:rPr lang="en-US" dirty="0">
                <a:solidFill>
                  <a:schemeClr val="tx1"/>
                </a:solidFill>
                <a:latin typeface="Arial" pitchFamily="34" charset="0"/>
                <a:cs typeface="Arial" pitchFamily="34" charset="0"/>
              </a:rPr>
              <a:t>          Another benefit of a personal travel blog is the community it can create around your personal journey. Writing a personal travel blog lets you connect with fellow travelers with similar interests or goals. From comments to personal messages, personal travel blogs create a community of like-minded travelers and adventurers who can support each other on their journeys. When you start a blog, you may come across other bloggers. When researching specific things online, you will find a community of bloggers for just about everything, from travel lovers, book lovers, foodie lovers, Disney lovers, and other niche-specific blogs.</a:t>
            </a:r>
          </a:p>
          <a:p>
            <a:endParaRPr lang="en-US" dirty="0"/>
          </a:p>
        </p:txBody>
      </p:sp>
    </p:spTree>
    <p:extLst>
      <p:ext uri="{BB962C8B-B14F-4D97-AF65-F5344CB8AC3E}">
        <p14:creationId xmlns:p14="http://schemas.microsoft.com/office/powerpoint/2010/main" val="190805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204864"/>
            <a:ext cx="7596833" cy="3921299"/>
          </a:xfrm>
        </p:spPr>
        <p:txBody>
          <a:bodyPr>
            <a:noAutofit/>
          </a:bodyPr>
          <a:lstStyle/>
          <a:p>
            <a:pPr marL="0" indent="0" fontAlgn="base">
              <a:buNone/>
            </a:pPr>
            <a:r>
              <a:rPr lang="en-US" sz="2000" dirty="0">
                <a:solidFill>
                  <a:schemeClr val="tx1"/>
                </a:solidFill>
                <a:latin typeface="Arial" pitchFamily="34" charset="0"/>
                <a:cs typeface="Arial" pitchFamily="34" charset="0"/>
              </a:rPr>
              <a:t>On our travel blogging journey, we have virtually met some of the most incredible and inspiring people worldwide. We have made lifelong connections that we would never have </a:t>
            </a:r>
            <a:r>
              <a:rPr lang="en-US" sz="2000" dirty="0" err="1">
                <a:solidFill>
                  <a:schemeClr val="tx1"/>
                </a:solidFill>
                <a:latin typeface="Arial" pitchFamily="34" charset="0"/>
                <a:cs typeface="Arial" pitchFamily="34" charset="0"/>
              </a:rPr>
              <a:t>had.Our</a:t>
            </a:r>
            <a:r>
              <a:rPr lang="en-US" sz="2000" dirty="0">
                <a:solidFill>
                  <a:schemeClr val="tx1"/>
                </a:solidFill>
                <a:latin typeface="Arial" pitchFamily="34" charset="0"/>
                <a:cs typeface="Arial" pitchFamily="34" charset="0"/>
              </a:rPr>
              <a:t> favorite part of being part of a like-minded community is that we never tire of chatting about our adventures. We also have one common goal: inspiring others to travel.</a:t>
            </a:r>
          </a:p>
          <a:p>
            <a:pPr marL="0" indent="0" fontAlgn="base">
              <a:buNone/>
            </a:pPr>
            <a:r>
              <a:rPr lang="en-US" sz="2000" b="1" dirty="0">
                <a:solidFill>
                  <a:schemeClr val="tx1"/>
                </a:solidFill>
                <a:latin typeface="Arial" pitchFamily="34" charset="0"/>
                <a:cs typeface="Arial" pitchFamily="34" charset="0"/>
              </a:rPr>
              <a:t>7. It’s Your Space in the Worldwide Web</a:t>
            </a:r>
          </a:p>
          <a:p>
            <a:pPr marL="0" indent="0" fontAlgn="base">
              <a:buNone/>
            </a:pPr>
            <a:r>
              <a:rPr lang="en-US" sz="2000" dirty="0">
                <a:solidFill>
                  <a:schemeClr val="tx1"/>
                </a:solidFill>
                <a:latin typeface="Arial" pitchFamily="34" charset="0"/>
                <a:cs typeface="Arial" pitchFamily="34" charset="0"/>
              </a:rPr>
              <a:t>           The best part about creating an online space is that it is YOUR SPACE. You get to share about anything you want. If travel isn’t exactly your passion, perhaps there is something else that lights up your world. It’s your outlet.</a:t>
            </a:r>
          </a:p>
        </p:txBody>
      </p:sp>
    </p:spTree>
    <p:extLst>
      <p:ext uri="{BB962C8B-B14F-4D97-AF65-F5344CB8AC3E}">
        <p14:creationId xmlns:p14="http://schemas.microsoft.com/office/powerpoint/2010/main" val="278487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7" y="1484784"/>
            <a:ext cx="7524824" cy="5034888"/>
          </a:xfrm>
        </p:spPr>
        <p:txBody>
          <a:bodyPr>
            <a:normAutofit fontScale="92500" lnSpcReduction="20000"/>
          </a:bodyPr>
          <a:lstStyle/>
          <a:p>
            <a:pPr marL="0" indent="0" fontAlgn="base">
              <a:buNone/>
            </a:pPr>
            <a:r>
              <a:rPr lang="en-US" dirty="0">
                <a:solidFill>
                  <a:schemeClr val="tx1"/>
                </a:solidFill>
                <a:latin typeface="Arial" pitchFamily="34" charset="0"/>
                <a:cs typeface="Arial" pitchFamily="34" charset="0"/>
              </a:rPr>
              <a:t>Here are some ideas you can blog about:</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Food &amp; Recipes</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DIY Projects                              </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Crafting                                      </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Lifestyle Topics                        </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Parenting &amp; Family                     </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Photography</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Family memories</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Craft projects you’re working on</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Short fictional stories</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  Daily musings</a:t>
            </a:r>
          </a:p>
          <a:p>
            <a:pPr fontAlgn="base">
              <a:buFont typeface="Wingdings" panose="05000000000000000000" pitchFamily="2" charset="2"/>
              <a:buChar char="v"/>
            </a:pPr>
            <a:r>
              <a:rPr lang="en-US" dirty="0">
                <a:solidFill>
                  <a:schemeClr val="tx1"/>
                </a:solidFill>
                <a:latin typeface="Arial" pitchFamily="34" charset="0"/>
                <a:cs typeface="Arial" pitchFamily="34" charset="0"/>
              </a:rPr>
              <a:t> Pregnancy journey</a:t>
            </a:r>
          </a:p>
          <a:p>
            <a:pPr>
              <a:buFont typeface="Wingdings" panose="05000000000000000000" pitchFamily="2" charset="2"/>
              <a:buChar char="v"/>
            </a:pPr>
            <a:r>
              <a:rPr lang="en-US" sz="3000" dirty="0">
                <a:solidFill>
                  <a:schemeClr val="tx1"/>
                </a:solidFill>
                <a:latin typeface="Arial" pitchFamily="34" charset="0"/>
                <a:cs typeface="Arial" pitchFamily="34" charset="0"/>
              </a:rPr>
              <a:t> Wedding Planning</a:t>
            </a:r>
          </a:p>
          <a:p>
            <a:pPr>
              <a:buFont typeface="Wingdings" panose="05000000000000000000" pitchFamily="2" charset="2"/>
              <a:buChar char="v"/>
            </a:pPr>
            <a:r>
              <a:rPr lang="en-US" sz="3000" dirty="0">
                <a:solidFill>
                  <a:schemeClr val="tx1"/>
                </a:solidFill>
                <a:latin typeface="Arial" pitchFamily="34" charset="0"/>
                <a:cs typeface="Arial" pitchFamily="34" charset="0"/>
              </a:rPr>
              <a:t>Motivational</a:t>
            </a:r>
          </a:p>
          <a:p>
            <a:endParaRPr lang="en-US" sz="600" dirty="0"/>
          </a:p>
        </p:txBody>
      </p:sp>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IDEAS</a:t>
            </a:r>
          </a:p>
        </p:txBody>
      </p:sp>
    </p:spTree>
    <p:extLst>
      <p:ext uri="{BB962C8B-B14F-4D97-AF65-F5344CB8AC3E}">
        <p14:creationId xmlns:p14="http://schemas.microsoft.com/office/powerpoint/2010/main" val="119328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833" y="2060848"/>
            <a:ext cx="7408333" cy="3450696"/>
          </a:xfrm>
        </p:spPr>
        <p:txBody>
          <a:bodyPr>
            <a:normAutofit/>
          </a:bodyPr>
          <a:lstStyle/>
          <a:p>
            <a:pPr marL="0" indent="0">
              <a:buNone/>
            </a:pPr>
            <a:r>
              <a:rPr lang="en-US" dirty="0"/>
              <a:t> </a:t>
            </a:r>
            <a:r>
              <a:rPr lang="en-US" dirty="0">
                <a:solidFill>
                  <a:schemeClr val="tx1"/>
                </a:solidFill>
                <a:latin typeface="Arial" pitchFamily="34" charset="0"/>
                <a:cs typeface="Arial" pitchFamily="34" charset="0"/>
              </a:rPr>
              <a:t>Your own website Create a free account to store all your maps. Share the link with anyone you want. They don't need an account to follow you. You can protect your blog with a password to make it private. A map on your homepage The best way for visitors to visualize your trip is the itinerary, show them where you are where you've been where you're going the transport modes you used</a:t>
            </a:r>
          </a:p>
        </p:txBody>
      </p:sp>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MAP SHOWING VISITED PLACE</a:t>
            </a:r>
          </a:p>
        </p:txBody>
      </p:sp>
    </p:spTree>
    <p:extLst>
      <p:ext uri="{BB962C8B-B14F-4D97-AF65-F5344CB8AC3E}">
        <p14:creationId xmlns:p14="http://schemas.microsoft.com/office/powerpoint/2010/main" val="126394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836713"/>
            <a:ext cx="7408333" cy="5112568"/>
          </a:xfrm>
        </p:spPr>
        <p:txBody>
          <a:bodyPr>
            <a:normAutofit/>
          </a:bodyPr>
          <a:lstStyle/>
          <a:p>
            <a:r>
              <a:rPr lang="en-US" dirty="0">
                <a:solidFill>
                  <a:schemeClr val="tx1"/>
                </a:solidFill>
                <a:latin typeface="Arial" pitchFamily="34" charset="0"/>
                <a:cs typeface="Arial" pitchFamily="34" charset="0"/>
              </a:rPr>
              <a:t>Content comes next Once you added your spots, you can attach content to them:</a:t>
            </a:r>
          </a:p>
          <a:p>
            <a:r>
              <a:rPr lang="en-US" dirty="0">
                <a:solidFill>
                  <a:schemeClr val="tx1"/>
                </a:solidFill>
                <a:latin typeface="Arial" pitchFamily="34" charset="0"/>
                <a:cs typeface="Arial" pitchFamily="34" charset="0"/>
              </a:rPr>
              <a:t>Photos</a:t>
            </a:r>
          </a:p>
          <a:p>
            <a:r>
              <a:rPr lang="en-US" dirty="0">
                <a:solidFill>
                  <a:schemeClr val="tx1"/>
                </a:solidFill>
                <a:latin typeface="Arial" pitchFamily="34" charset="0"/>
                <a:cs typeface="Arial" pitchFamily="34" charset="0"/>
              </a:rPr>
              <a:t>Videos</a:t>
            </a:r>
          </a:p>
          <a:p>
            <a:r>
              <a:rPr lang="en-US" dirty="0">
                <a:solidFill>
                  <a:schemeClr val="tx1"/>
                </a:solidFill>
                <a:latin typeface="Arial" pitchFamily="34" charset="0"/>
                <a:cs typeface="Arial" pitchFamily="34" charset="0"/>
              </a:rPr>
              <a:t>Posts</a:t>
            </a:r>
          </a:p>
          <a:p>
            <a:r>
              <a:rPr lang="en-US" dirty="0">
                <a:solidFill>
                  <a:schemeClr val="tx1"/>
                </a:solidFill>
                <a:latin typeface="Arial" pitchFamily="34" charset="0"/>
                <a:cs typeface="Arial" pitchFamily="34" charset="0"/>
              </a:rPr>
              <a:t>Links</a:t>
            </a:r>
          </a:p>
        </p:txBody>
      </p:sp>
      <p:pic>
        <p:nvPicPr>
          <p:cNvPr id="5" name="Picture 4">
            <a:extLst>
              <a:ext uri="{FF2B5EF4-FFF2-40B4-BE49-F238E27FC236}">
                <a16:creationId xmlns:a16="http://schemas.microsoft.com/office/drawing/2014/main" id="{68E414E9-0FEC-2FED-CD67-27467DB58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844824"/>
            <a:ext cx="5328592" cy="3816424"/>
          </a:xfrm>
          <a:prstGeom prst="rect">
            <a:avLst/>
          </a:prstGeom>
          <a:ln>
            <a:noFill/>
          </a:ln>
          <a:effectLst>
            <a:softEdge rad="112500"/>
          </a:effectLst>
        </p:spPr>
      </p:pic>
      <p:sp>
        <p:nvSpPr>
          <p:cNvPr id="6" name="Rectangle 5">
            <a:extLst>
              <a:ext uri="{FF2B5EF4-FFF2-40B4-BE49-F238E27FC236}">
                <a16:creationId xmlns:a16="http://schemas.microsoft.com/office/drawing/2014/main" id="{3E9F29F9-5092-D828-2E60-F4FCB7AF46FC}"/>
              </a:ext>
            </a:extLst>
          </p:cNvPr>
          <p:cNvSpPr/>
          <p:nvPr/>
        </p:nvSpPr>
        <p:spPr>
          <a:xfrm>
            <a:off x="2860529" y="5622121"/>
            <a:ext cx="539442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Place: Amirtharas</a:t>
            </a:r>
          </a:p>
        </p:txBody>
      </p:sp>
    </p:spTree>
    <p:extLst>
      <p:ext uri="{BB962C8B-B14F-4D97-AF65-F5344CB8AC3E}">
        <p14:creationId xmlns:p14="http://schemas.microsoft.com/office/powerpoint/2010/main" val="138370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83FA-0D00-4DC1-C9AD-F5133843B049}"/>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Travel Blog Video and Link</a:t>
            </a:r>
          </a:p>
        </p:txBody>
      </p:sp>
      <p:sp>
        <p:nvSpPr>
          <p:cNvPr id="3" name="Content Placeholder 2">
            <a:extLst>
              <a:ext uri="{FF2B5EF4-FFF2-40B4-BE49-F238E27FC236}">
                <a16:creationId xmlns:a16="http://schemas.microsoft.com/office/drawing/2014/main" id="{FCE7115B-3ED7-E8A9-E422-B60E5D1659C6}"/>
              </a:ext>
            </a:extLst>
          </p:cNvPr>
          <p:cNvSpPr>
            <a:spLocks noGrp="1"/>
          </p:cNvSpPr>
          <p:nvPr>
            <p:ph sz="quarter" idx="13"/>
          </p:nvPr>
        </p:nvSpPr>
        <p:spPr/>
        <p:txBody>
          <a:bodyPr/>
          <a:lstStyle/>
          <a:p>
            <a:r>
              <a:rPr lang="en-US" dirty="0"/>
              <a:t>Travel Blog Link:</a:t>
            </a:r>
          </a:p>
          <a:p>
            <a:r>
              <a:rPr lang="en-US" dirty="0"/>
              <a:t>https://nomadicsamuel.com/links</a:t>
            </a:r>
          </a:p>
        </p:txBody>
      </p:sp>
      <p:pic>
        <p:nvPicPr>
          <p:cNvPr id="6" name="Content Placeholder 5">
            <a:extLst>
              <a:ext uri="{FF2B5EF4-FFF2-40B4-BE49-F238E27FC236}">
                <a16:creationId xmlns:a16="http://schemas.microsoft.com/office/drawing/2014/main" id="{1350192B-D502-3017-387D-A1972983D2DE}"/>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864608" y="2060848"/>
            <a:ext cx="3822192" cy="4065631"/>
          </a:xfrm>
        </p:spPr>
      </p:pic>
    </p:spTree>
    <p:extLst>
      <p:ext uri="{BB962C8B-B14F-4D97-AF65-F5344CB8AC3E}">
        <p14:creationId xmlns:p14="http://schemas.microsoft.com/office/powerpoint/2010/main" val="293200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8" y="1612366"/>
            <a:ext cx="7524824" cy="3633267"/>
          </a:xfrm>
        </p:spPr>
        <p:txBody>
          <a:bodyPr>
            <a:normAutofit fontScale="92500" lnSpcReduction="20000"/>
          </a:bodyPr>
          <a:lstStyle/>
          <a:p>
            <a:pPr fontAlgn="base">
              <a:buNone/>
            </a:pPr>
            <a:endParaRPr lang="en-US" b="1" dirty="0">
              <a:latin typeface="Arial" panose="020B0604020202020204" pitchFamily="34" charset="0"/>
              <a:cs typeface="Arial" panose="020B0604020202020204" pitchFamily="34" charset="0"/>
            </a:endParaRPr>
          </a:p>
          <a:p>
            <a:pPr fontAlgn="base"/>
            <a:r>
              <a:rPr lang="en-US" dirty="0">
                <a:solidFill>
                  <a:schemeClr val="tx1"/>
                </a:solidFill>
                <a:latin typeface="Arial" panose="020B0604020202020204" pitchFamily="34" charset="0"/>
                <a:cs typeface="Arial" panose="020B0604020202020204" pitchFamily="34" charset="0"/>
              </a:rPr>
              <a:t>Making a blog and writing content of different niches (we will talk about this) is a work that helps in many aspects.</a:t>
            </a:r>
          </a:p>
          <a:p>
            <a:pPr fontAlgn="base"/>
            <a:r>
              <a:rPr lang="en-US" b="1" i="1" dirty="0">
                <a:solidFill>
                  <a:schemeClr val="tx1"/>
                </a:solidFill>
                <a:latin typeface="Arial" panose="020B0604020202020204" pitchFamily="34" charset="0"/>
                <a:cs typeface="Arial" panose="020B0604020202020204" pitchFamily="34" charset="0"/>
              </a:rPr>
              <a:t>Self-Development: </a:t>
            </a:r>
            <a:r>
              <a:rPr lang="en-US" i="1" dirty="0">
                <a:solidFill>
                  <a:schemeClr val="tx1"/>
                </a:solidFill>
                <a:latin typeface="Arial" panose="020B0604020202020204" pitchFamily="34" charset="0"/>
                <a:cs typeface="Arial" panose="020B0604020202020204" pitchFamily="34" charset="0"/>
              </a:rPr>
              <a:t>it is a great skill for a person who can give detailed information on any topic in a systematic and structured manner.</a:t>
            </a:r>
            <a:endParaRPr lang="en-US" dirty="0">
              <a:solidFill>
                <a:schemeClr val="tx1"/>
              </a:solidFill>
              <a:latin typeface="Arial" panose="020B0604020202020204" pitchFamily="34" charset="0"/>
              <a:cs typeface="Arial" panose="020B0604020202020204" pitchFamily="34" charset="0"/>
            </a:endParaRPr>
          </a:p>
          <a:p>
            <a:pPr fontAlgn="base"/>
            <a:r>
              <a:rPr lang="en-US" b="1" i="1" dirty="0">
                <a:solidFill>
                  <a:schemeClr val="tx1"/>
                </a:solidFill>
                <a:latin typeface="Arial" panose="020B0604020202020204" pitchFamily="34" charset="0"/>
                <a:cs typeface="Arial" panose="020B0604020202020204" pitchFamily="34" charset="0"/>
              </a:rPr>
              <a:t>Monetizing: </a:t>
            </a:r>
            <a:r>
              <a:rPr lang="en-US" i="1" dirty="0">
                <a:solidFill>
                  <a:schemeClr val="tx1"/>
                </a:solidFill>
                <a:latin typeface="Arial" panose="020B0604020202020204" pitchFamily="34" charset="0"/>
                <a:cs typeface="Arial" panose="020B0604020202020204" pitchFamily="34" charset="0"/>
              </a:rPr>
              <a:t>With enough back work, one can easily earn a good amount of money by creating a blog. It will be enough worth the amount of work done.</a:t>
            </a:r>
            <a:endParaRPr lang="en-US" dirty="0">
              <a:solidFill>
                <a:schemeClr val="tx1"/>
              </a:solidFill>
              <a:latin typeface="Arial" panose="020B0604020202020204" pitchFamily="34" charset="0"/>
              <a:cs typeface="Arial" panose="020B0604020202020204" pitchFamily="34" charset="0"/>
            </a:endParaRPr>
          </a:p>
          <a:p>
            <a:pPr fontAlgn="base"/>
            <a:r>
              <a:rPr lang="en-US" b="1" i="1" dirty="0">
                <a:solidFill>
                  <a:schemeClr val="tx1"/>
                </a:solidFill>
                <a:latin typeface="Arial" panose="020B0604020202020204" pitchFamily="34" charset="0"/>
                <a:cs typeface="Arial" panose="020B0604020202020204" pitchFamily="34" charset="0"/>
              </a:rPr>
              <a:t>Create a Community: </a:t>
            </a:r>
            <a:r>
              <a:rPr lang="en-US" i="1" dirty="0">
                <a:solidFill>
                  <a:schemeClr val="tx1"/>
                </a:solidFill>
                <a:latin typeface="Arial" panose="020B0604020202020204" pitchFamily="34" charset="0"/>
                <a:cs typeface="Arial" panose="020B0604020202020204" pitchFamily="34" charset="0"/>
              </a:rPr>
              <a:t>Blogging will help you to connect with people having similar tastes and interests as you. It can be beneficial for further career opportunities. </a:t>
            </a:r>
            <a:endParaRPr lang="en-US"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357166"/>
            <a:ext cx="8229600" cy="1060472"/>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Benefits of Starting a Blog:</a:t>
            </a:r>
            <a:br>
              <a:rPr lang="en-US" b="1" u="sng" dirty="0">
                <a:ln/>
                <a:solidFill>
                  <a:schemeClr val="accent3"/>
                </a:solidFill>
              </a:rPr>
            </a:br>
            <a:endParaRPr lang="en-US" b="1" u="sng" dirty="0">
              <a:ln/>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DRAWBACKS</a:t>
            </a:r>
          </a:p>
        </p:txBody>
      </p:sp>
      <p:sp>
        <p:nvSpPr>
          <p:cNvPr id="3" name="Content Placeholder 2"/>
          <p:cNvSpPr>
            <a:spLocks noGrp="1"/>
          </p:cNvSpPr>
          <p:nvPr>
            <p:ph sz="quarter" idx="13"/>
          </p:nvPr>
        </p:nvSpPr>
        <p:spPr>
          <a:xfrm>
            <a:off x="676655" y="1591056"/>
            <a:ext cx="3822192" cy="4535424"/>
          </a:xfrm>
        </p:spPr>
        <p:txBody>
          <a:bodyPr>
            <a:normAutofit fontScale="92500" lnSpcReduction="20000"/>
          </a:bodyPr>
          <a:lstStyle/>
          <a:p>
            <a:r>
              <a:rPr lang="en-US" sz="1800" b="1" dirty="0">
                <a:latin typeface="Arial" panose="020B0604020202020204" pitchFamily="34" charset="0"/>
                <a:cs typeface="Arial" panose="020B0604020202020204" pitchFamily="34" charset="0"/>
              </a:rPr>
              <a:t>Financial instability: </a:t>
            </a:r>
            <a:r>
              <a:rPr lang="en-US" sz="1800" dirty="0">
                <a:latin typeface="Arial" panose="020B0604020202020204" pitchFamily="34" charset="0"/>
                <a:cs typeface="Arial" panose="020B0604020202020204" pitchFamily="34" charset="0"/>
              </a:rPr>
              <a:t>As with any freelance or entrepreneurial pursuit, income can be unpredictable and irregular, making it difficult to plan for the future or maintain a consistent lifestyle.</a:t>
            </a:r>
          </a:p>
          <a:p>
            <a:r>
              <a:rPr lang="en-US" sz="1800" b="1" dirty="0">
                <a:latin typeface="Arial" panose="020B0604020202020204" pitchFamily="34" charset="0"/>
                <a:cs typeface="Arial" panose="020B0604020202020204" pitchFamily="34" charset="0"/>
              </a:rPr>
              <a:t>Long hours: </a:t>
            </a:r>
            <a:r>
              <a:rPr lang="en-US" sz="1800" dirty="0">
                <a:latin typeface="Arial" panose="020B0604020202020204" pitchFamily="34" charset="0"/>
                <a:cs typeface="Arial" panose="020B0604020202020204" pitchFamily="34" charset="0"/>
              </a:rPr>
              <a:t>Travel blogging requires a significant amount of time and effort, from planning trips and creating content to managing social media and networking with brands and other bloggers.</a:t>
            </a:r>
          </a:p>
          <a:p>
            <a:r>
              <a:rPr lang="en-US" sz="1800" b="1" dirty="0">
                <a:latin typeface="Arial" panose="020B0604020202020204" pitchFamily="34" charset="0"/>
                <a:cs typeface="Arial" panose="020B0604020202020204" pitchFamily="34" charset="0"/>
              </a:rPr>
              <a:t>Isolation: </a:t>
            </a:r>
            <a:r>
              <a:rPr lang="en-US" sz="1800" dirty="0">
                <a:latin typeface="Arial" panose="020B0604020202020204" pitchFamily="34" charset="0"/>
                <a:cs typeface="Arial" panose="020B0604020202020204" pitchFamily="34" charset="0"/>
              </a:rPr>
              <a:t>Travel blogging can be a solitary pursuit, especially if you are frequently on the road or working remotely. This can lead to feelings of loneliness and disconnect from friends and family.</a:t>
            </a:r>
          </a:p>
          <a:p>
            <a:endParaRPr lang="en-US" sz="18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AE654195-B6A9-CA18-9A68-32E004CE849A}"/>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718302" y="1591056"/>
            <a:ext cx="3968499" cy="4286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304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636912"/>
            <a:ext cx="7408333" cy="3450696"/>
          </a:xfrm>
        </p:spPr>
        <p:txBody>
          <a:bodyPr>
            <a:normAutofit/>
          </a:bodyPr>
          <a:lstStyle/>
          <a:p>
            <a:pPr fontAlgn="base"/>
            <a:r>
              <a:rPr lang="en-US" dirty="0">
                <a:solidFill>
                  <a:schemeClr val="tx1"/>
                </a:solidFill>
                <a:latin typeface="Arial" pitchFamily="34" charset="0"/>
                <a:cs typeface="Arial" pitchFamily="34" charset="0"/>
              </a:rPr>
              <a:t>A blog is concerned with an online journal or a web page that gives comprehensive information/content on a given topic. </a:t>
            </a:r>
            <a:r>
              <a:rPr lang="en-US" b="1" dirty="0">
                <a:solidFill>
                  <a:schemeClr val="tx1"/>
                </a:solidFill>
                <a:latin typeface="Arial" pitchFamily="34" charset="0"/>
                <a:cs typeface="Arial" pitchFamily="34" charset="0"/>
              </a:rPr>
              <a:t>Blogging</a:t>
            </a:r>
            <a:r>
              <a:rPr lang="en-US" dirty="0">
                <a:solidFill>
                  <a:schemeClr val="tx1"/>
                </a:solidFill>
                <a:latin typeface="Arial" pitchFamily="34" charset="0"/>
                <a:cs typeface="Arial" pitchFamily="34" charset="0"/>
              </a:rPr>
              <a:t> allows an individual to share his knowledge or expertise on a particular topic or subject. Blogs are written for giving some kind of information to the reader or provide entertainment. Blogs are updated on a regular basis in order to provide the latest insight on any certain topic. </a:t>
            </a:r>
          </a:p>
          <a:p>
            <a:endParaRPr lang="en-US" dirty="0"/>
          </a:p>
        </p:txBody>
      </p:sp>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pPr algn="just"/>
            <a:r>
              <a:rPr lang="en-US" b="1" u="sng" dirty="0">
                <a:ln/>
                <a:solidFill>
                  <a:schemeClr val="accent3"/>
                </a:solidFill>
              </a:rPr>
              <a:t>DEFINITION OF PERSONAL BLOG</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9" y="2348880"/>
            <a:ext cx="7596832" cy="4170792"/>
          </a:xfrm>
        </p:spPr>
        <p:txBody>
          <a:bodyPr>
            <a:noAutofit/>
          </a:bodyPr>
          <a:lstStyle/>
          <a:p>
            <a:pPr marL="0" indent="0">
              <a:buNone/>
            </a:pPr>
            <a:r>
              <a:rPr lang="en-US" sz="2000" dirty="0">
                <a:solidFill>
                  <a:schemeClr val="tx1"/>
                </a:solidFill>
                <a:latin typeface="Arial" pitchFamily="34" charset="0"/>
                <a:cs typeface="Arial" pitchFamily="34" charset="0"/>
              </a:rPr>
              <a:t> Blog Name</a:t>
            </a:r>
          </a:p>
          <a:p>
            <a:pPr marL="0" indent="0">
              <a:buNone/>
            </a:pPr>
            <a:r>
              <a:rPr lang="en-US" sz="2000" dirty="0">
                <a:solidFill>
                  <a:schemeClr val="tx1"/>
                </a:solidFill>
                <a:latin typeface="Arial" pitchFamily="34" charset="0"/>
                <a:cs typeface="Arial" pitchFamily="34" charset="0"/>
              </a:rPr>
              <a:t> TITLE HEADING</a:t>
            </a:r>
          </a:p>
          <a:p>
            <a:pPr marL="0" indent="0">
              <a:buNone/>
            </a:pPr>
            <a:r>
              <a:rPr lang="en-US" sz="2000" dirty="0">
                <a:solidFill>
                  <a:schemeClr val="tx1"/>
                </a:solidFill>
                <a:latin typeface="Arial" pitchFamily="34" charset="0"/>
                <a:cs typeface="Arial" pitchFamily="34" charset="0"/>
              </a:rPr>
              <a:t>     Title description, Dec 7, 2017</a:t>
            </a:r>
          </a:p>
          <a:p>
            <a:pPr marL="0" indent="0">
              <a:buNone/>
            </a:pPr>
            <a:r>
              <a:rPr lang="en-US" sz="2000" dirty="0">
                <a:solidFill>
                  <a:schemeClr val="tx1"/>
                </a:solidFill>
                <a:latin typeface="Arial" pitchFamily="34" charset="0"/>
                <a:cs typeface="Arial" pitchFamily="34" charset="0"/>
              </a:rPr>
              <a:t>     Image Some text..</a:t>
            </a:r>
          </a:p>
          <a:p>
            <a:pPr marL="0" indent="0">
              <a:buNone/>
            </a:pPr>
            <a:r>
              <a:rPr lang="en-US" sz="2000" dirty="0">
                <a:solidFill>
                  <a:schemeClr val="tx1"/>
                </a:solidFill>
                <a:latin typeface="Arial" pitchFamily="34" charset="0"/>
                <a:cs typeface="Arial" pitchFamily="34" charset="0"/>
              </a:rPr>
              <a:t>Sunt in culpa qui officia deserunt mollit anim id est laborum consectetur adipiscing elit, sed do eiusmod tempor incididunt ut labore et dolore magna aliqua. Ut enim ad minim veniam, quis nostrud exercitation ullamco.</a:t>
            </a:r>
          </a:p>
          <a:p>
            <a:pPr marL="0" indent="0">
              <a:buNone/>
            </a:pPr>
            <a:r>
              <a:rPr lang="en-US" sz="2000" dirty="0">
                <a:solidFill>
                  <a:schemeClr val="tx1"/>
                </a:solidFill>
                <a:latin typeface="Arial" pitchFamily="34" charset="0"/>
                <a:cs typeface="Arial" pitchFamily="34" charset="0"/>
              </a:rPr>
              <a:t>TITLE HEADING</a:t>
            </a:r>
          </a:p>
          <a:p>
            <a:pPr marL="0" indent="0">
              <a:buNone/>
            </a:pPr>
            <a:r>
              <a:rPr lang="en-US" sz="2000" dirty="0">
                <a:solidFill>
                  <a:schemeClr val="tx1"/>
                </a:solidFill>
                <a:latin typeface="Arial" pitchFamily="34" charset="0"/>
                <a:cs typeface="Arial" pitchFamily="34" charset="0"/>
              </a:rPr>
              <a:t>Title description, Sep 2, 2017</a:t>
            </a:r>
          </a:p>
          <a:p>
            <a:pPr marL="0" indent="0">
              <a:buNone/>
            </a:pPr>
            <a:r>
              <a:rPr lang="en-US" sz="2000" dirty="0">
                <a:solidFill>
                  <a:schemeClr val="tx1"/>
                </a:solidFill>
                <a:latin typeface="Arial" pitchFamily="34" charset="0"/>
                <a:cs typeface="Arial" pitchFamily="34" charset="0"/>
              </a:rPr>
              <a:t>ImageSome text..</a:t>
            </a:r>
          </a:p>
          <a:p>
            <a:pPr marL="0" indent="0">
              <a:buNone/>
            </a:pPr>
            <a:endParaRPr lang="en-US" sz="2000" dirty="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WEBSITE LAYOUT</a:t>
            </a:r>
          </a:p>
        </p:txBody>
      </p:sp>
    </p:spTree>
    <p:extLst>
      <p:ext uri="{BB962C8B-B14F-4D97-AF65-F5344CB8AC3E}">
        <p14:creationId xmlns:p14="http://schemas.microsoft.com/office/powerpoint/2010/main" val="66118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76655" y="692696"/>
            <a:ext cx="3822192" cy="5433784"/>
          </a:xfrm>
        </p:spPr>
        <p:txBody>
          <a:bodyPr>
            <a:normAutofit fontScale="85000" lnSpcReduction="20000"/>
          </a:bodyPr>
          <a:lstStyle/>
          <a:p>
            <a:pPr marL="0" indent="0">
              <a:buNone/>
            </a:pPr>
            <a:r>
              <a:rPr lang="en-US" dirty="0">
                <a:solidFill>
                  <a:schemeClr val="tx1"/>
                </a:solidFill>
                <a:latin typeface="Arial" pitchFamily="34" charset="0"/>
                <a:cs typeface="Arial" pitchFamily="34" charset="0"/>
              </a:rPr>
              <a:t>Sunt in culpa qui officia deserunt mollit anim id est laborum consectetur adipiscing elit, sed do eiusmod tempor incididunt ut labore et dolore magna aliqua. Ut enim ad minim veniam, quis nostrud exercitation ullamco.</a:t>
            </a:r>
          </a:p>
          <a:p>
            <a:pPr marL="0" indent="0">
              <a:buNone/>
            </a:pPr>
            <a:r>
              <a:rPr lang="en-US" dirty="0">
                <a:solidFill>
                  <a:schemeClr val="tx1"/>
                </a:solidFill>
                <a:latin typeface="Arial" pitchFamily="34" charset="0"/>
                <a:cs typeface="Arial" pitchFamily="34" charset="0"/>
              </a:rPr>
              <a:t>About Me</a:t>
            </a:r>
          </a:p>
          <a:p>
            <a:pPr marL="0" indent="0">
              <a:buNone/>
            </a:pPr>
            <a:r>
              <a:rPr lang="en-US" dirty="0">
                <a:solidFill>
                  <a:schemeClr val="tx1"/>
                </a:solidFill>
                <a:latin typeface="Arial" pitchFamily="34" charset="0"/>
                <a:cs typeface="Arial" pitchFamily="34" charset="0"/>
              </a:rPr>
              <a:t>Image</a:t>
            </a:r>
          </a:p>
          <a:p>
            <a:pPr marL="0" indent="0">
              <a:buNone/>
            </a:pPr>
            <a:r>
              <a:rPr lang="en-US" dirty="0">
                <a:solidFill>
                  <a:schemeClr val="tx1"/>
                </a:solidFill>
                <a:latin typeface="Arial" pitchFamily="34" charset="0"/>
                <a:cs typeface="Arial" pitchFamily="34" charset="0"/>
              </a:rPr>
              <a:t>Some text about me in culpa qui officia deserunt mollit anim..</a:t>
            </a:r>
          </a:p>
          <a:p>
            <a:pPr marL="0" indent="0">
              <a:buNone/>
            </a:pPr>
            <a:r>
              <a:rPr lang="en-US" dirty="0">
                <a:solidFill>
                  <a:schemeClr val="tx1"/>
                </a:solidFill>
                <a:latin typeface="Arial" pitchFamily="34" charset="0"/>
                <a:cs typeface="Arial" pitchFamily="34" charset="0"/>
              </a:rPr>
              <a:t>Popular Post</a:t>
            </a:r>
          </a:p>
          <a:p>
            <a:pPr marL="0" indent="0">
              <a:buNone/>
            </a:pPr>
            <a:r>
              <a:rPr lang="en-US" dirty="0">
                <a:solidFill>
                  <a:schemeClr val="tx1"/>
                </a:solidFill>
                <a:latin typeface="Arial" pitchFamily="34" charset="0"/>
                <a:cs typeface="Arial" pitchFamily="34" charset="0"/>
              </a:rPr>
              <a:t>Image</a:t>
            </a:r>
          </a:p>
          <a:p>
            <a:pPr marL="0" indent="0">
              <a:buNone/>
            </a:pPr>
            <a:r>
              <a:rPr lang="en-US" dirty="0">
                <a:solidFill>
                  <a:schemeClr val="tx1"/>
                </a:solidFill>
                <a:latin typeface="Arial" pitchFamily="34" charset="0"/>
                <a:cs typeface="Arial" pitchFamily="34" charset="0"/>
              </a:rPr>
              <a:t>Image</a:t>
            </a:r>
          </a:p>
          <a:p>
            <a:pPr marL="0" indent="0">
              <a:buNone/>
            </a:pPr>
            <a:r>
              <a:rPr lang="en-US" dirty="0">
                <a:solidFill>
                  <a:schemeClr val="tx1"/>
                </a:solidFill>
                <a:latin typeface="Arial" pitchFamily="34" charset="0"/>
                <a:cs typeface="Arial" pitchFamily="34" charset="0"/>
              </a:rPr>
              <a:t>Image</a:t>
            </a:r>
          </a:p>
          <a:p>
            <a:pPr marL="0" indent="0">
              <a:buNone/>
            </a:pPr>
            <a:r>
              <a:rPr lang="en-US" dirty="0">
                <a:solidFill>
                  <a:schemeClr val="tx1"/>
                </a:solidFill>
                <a:latin typeface="Arial" pitchFamily="34" charset="0"/>
                <a:cs typeface="Arial" pitchFamily="34" charset="0"/>
              </a:rPr>
              <a:t>Follow MeSome text.</a:t>
            </a:r>
          </a:p>
          <a:p>
            <a:pPr marL="0" indent="0">
              <a:buNone/>
            </a:pPr>
            <a:r>
              <a:rPr lang="en-US" dirty="0">
                <a:solidFill>
                  <a:schemeClr val="tx1"/>
                </a:solidFill>
                <a:latin typeface="Arial" pitchFamily="34" charset="0"/>
                <a:cs typeface="Arial" pitchFamily="34" charset="0"/>
              </a:rPr>
              <a:t>.Footer</a:t>
            </a:r>
          </a:p>
          <a:p>
            <a:endParaRPr lang="en-US" sz="2900" dirty="0">
              <a:latin typeface="Arial" pitchFamily="34" charset="0"/>
              <a:cs typeface="Arial" pitchFamily="34" charset="0"/>
            </a:endParaRPr>
          </a:p>
        </p:txBody>
      </p:sp>
      <p:pic>
        <p:nvPicPr>
          <p:cNvPr id="7" name="Content Placeholder 6">
            <a:extLst>
              <a:ext uri="{FF2B5EF4-FFF2-40B4-BE49-F238E27FC236}">
                <a16:creationId xmlns:a16="http://schemas.microsoft.com/office/drawing/2014/main" id="{6086325C-C671-265A-F1DD-D6935475629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645025" y="692696"/>
            <a:ext cx="3822700" cy="5328592"/>
          </a:xfrm>
          <a:prstGeom prst="rect">
            <a:avLst/>
          </a:prstGeom>
          <a:ln>
            <a:noFill/>
          </a:ln>
          <a:effectLst>
            <a:softEdge rad="112500"/>
          </a:effectLst>
        </p:spPr>
      </p:pic>
    </p:spTree>
    <p:extLst>
      <p:ext uri="{BB962C8B-B14F-4D97-AF65-F5344CB8AC3E}">
        <p14:creationId xmlns:p14="http://schemas.microsoft.com/office/powerpoint/2010/main" val="31884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276872"/>
            <a:ext cx="7668841" cy="3849291"/>
          </a:xfrm>
        </p:spPr>
        <p:txBody>
          <a:bodyPr>
            <a:noAutofit/>
          </a:bodyPr>
          <a:lstStyle/>
          <a:p>
            <a:pPr marL="0" indent="0">
              <a:buNone/>
            </a:pPr>
            <a:endParaRPr lang="en-US" sz="2000" dirty="0">
              <a:solidFill>
                <a:schemeClr val="tx1"/>
              </a:solidFill>
              <a:latin typeface="Arial" pitchFamily="34" charset="0"/>
              <a:cs typeface="Arial" pitchFamily="34" charset="0"/>
            </a:endParaRPr>
          </a:p>
          <a:p>
            <a:pPr marL="0" indent="0">
              <a:buNone/>
            </a:pPr>
            <a:r>
              <a:rPr lang="en-US" sz="2000" b="1" dirty="0">
                <a:solidFill>
                  <a:schemeClr val="tx1"/>
                </a:solidFill>
                <a:latin typeface="Arial" pitchFamily="34" charset="0"/>
                <a:cs typeface="Arial" pitchFamily="34" charset="0"/>
              </a:rPr>
              <a:t>1. The Adventure Junkies</a:t>
            </a:r>
          </a:p>
          <a:p>
            <a:r>
              <a:rPr lang="en-US" sz="2000" dirty="0">
                <a:solidFill>
                  <a:schemeClr val="tx1"/>
                </a:solidFill>
                <a:latin typeface="Arial" pitchFamily="34" charset="0"/>
                <a:cs typeface="Arial" pitchFamily="34" charset="0"/>
              </a:rPr>
              <a:t>This blog covers a wide range of adventure activities, including hiking, rock climbing, mountain biking, and more. They also offer gear reviews and destination guides.</a:t>
            </a:r>
          </a:p>
          <a:p>
            <a:pPr marL="0" indent="0">
              <a:buNone/>
            </a:pPr>
            <a:r>
              <a:rPr lang="en-US" sz="2000" b="1" dirty="0">
                <a:solidFill>
                  <a:schemeClr val="tx1"/>
                </a:solidFill>
                <a:latin typeface="Arial" pitchFamily="34" charset="0"/>
                <a:cs typeface="Arial" pitchFamily="34" charset="0"/>
              </a:rPr>
              <a:t>2. Wild Junket</a:t>
            </a:r>
          </a:p>
          <a:p>
            <a:r>
              <a:rPr lang="en-US" sz="2000" dirty="0">
                <a:solidFill>
                  <a:schemeClr val="tx1"/>
                </a:solidFill>
                <a:latin typeface="Arial" pitchFamily="34" charset="0"/>
                <a:cs typeface="Arial" pitchFamily="34" charset="0"/>
              </a:rPr>
              <a:t>This adventure travel blog features destination guides and travel stories from around the world.</a:t>
            </a:r>
          </a:p>
          <a:p>
            <a:pPr marL="0" indent="0">
              <a:buNone/>
            </a:pPr>
            <a:r>
              <a:rPr lang="en-US" sz="2000" b="1" dirty="0">
                <a:solidFill>
                  <a:schemeClr val="tx1"/>
                </a:solidFill>
                <a:latin typeface="Arial" pitchFamily="34" charset="0"/>
                <a:cs typeface="Arial" pitchFamily="34" charset="0"/>
              </a:rPr>
              <a:t>3. Adventurous Kate</a:t>
            </a:r>
          </a:p>
          <a:p>
            <a:r>
              <a:rPr lang="en-US" sz="2000" dirty="0">
                <a:solidFill>
                  <a:schemeClr val="tx1"/>
                </a:solidFill>
                <a:latin typeface="Arial" pitchFamily="34" charset="0"/>
                <a:cs typeface="Arial" pitchFamily="34" charset="0"/>
              </a:rPr>
              <a:t>Written by a solo female traveler, this blog shares her adventures and travel tips from around the world.</a:t>
            </a:r>
          </a:p>
        </p:txBody>
      </p:sp>
      <p:sp>
        <p:nvSpPr>
          <p:cNvPr id="2" name="Title 1"/>
          <p:cNvSpPr>
            <a:spLocks noGrp="1"/>
          </p:cNvSpPr>
          <p:nvPr>
            <p:ph type="title"/>
          </p:nvPr>
        </p:nvSpPr>
        <p:spPr>
          <a:xfrm>
            <a:off x="457200" y="764704"/>
            <a:ext cx="8229600" cy="826352"/>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TOP 10 ADVENTURE BLOG EXAMPLES</a:t>
            </a:r>
            <a:br>
              <a:rPr lang="en-US" b="1" dirty="0">
                <a:ln/>
                <a:solidFill>
                  <a:schemeClr val="accent3"/>
                </a:solidFill>
              </a:rPr>
            </a:br>
            <a:endParaRPr lang="en-US" b="1" dirty="0">
              <a:ln/>
              <a:solidFill>
                <a:schemeClr val="accent3"/>
              </a:solidFill>
            </a:endParaRPr>
          </a:p>
        </p:txBody>
      </p:sp>
    </p:spTree>
    <p:extLst>
      <p:ext uri="{BB962C8B-B14F-4D97-AF65-F5344CB8AC3E}">
        <p14:creationId xmlns:p14="http://schemas.microsoft.com/office/powerpoint/2010/main" val="12676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7884865" cy="4209331"/>
          </a:xfrm>
        </p:spPr>
        <p:txBody>
          <a:bodyPr>
            <a:normAutofit fontScale="32500" lnSpcReduction="20000"/>
          </a:bodyPr>
          <a:lstStyle/>
          <a:p>
            <a:pPr marL="0" indent="0">
              <a:buNone/>
            </a:pPr>
            <a:r>
              <a:rPr lang="en-US" sz="8000" b="1" dirty="0">
                <a:solidFill>
                  <a:schemeClr val="tx1"/>
                </a:solidFill>
                <a:latin typeface="Arial" pitchFamily="34" charset="0"/>
                <a:cs typeface="Arial" pitchFamily="34" charset="0"/>
              </a:rPr>
              <a:t>4. The Blonde Abroad</a:t>
            </a:r>
          </a:p>
          <a:p>
            <a:r>
              <a:rPr lang="en-US" sz="8000" dirty="0">
                <a:solidFill>
                  <a:schemeClr val="tx1"/>
                </a:solidFill>
                <a:latin typeface="Arial" pitchFamily="34" charset="0"/>
                <a:cs typeface="Arial" pitchFamily="34" charset="0"/>
              </a:rPr>
              <a:t>This blog, written by a female travel blogger, shares her adventures and travel tips from around the globe.</a:t>
            </a:r>
          </a:p>
          <a:p>
            <a:pPr marL="0" indent="0">
              <a:buNone/>
            </a:pPr>
            <a:r>
              <a:rPr lang="en-US" sz="8000" b="1" dirty="0">
                <a:solidFill>
                  <a:schemeClr val="tx1"/>
                </a:solidFill>
                <a:latin typeface="Arial" pitchFamily="34" charset="0"/>
                <a:cs typeface="Arial" pitchFamily="34" charset="0"/>
              </a:rPr>
              <a:t>5. The Adventure Handbook</a:t>
            </a:r>
          </a:p>
          <a:p>
            <a:r>
              <a:rPr lang="en-US" sz="8000" dirty="0">
                <a:solidFill>
                  <a:schemeClr val="tx1"/>
                </a:solidFill>
                <a:latin typeface="Arial" pitchFamily="34" charset="0"/>
                <a:cs typeface="Arial" pitchFamily="34" charset="0"/>
              </a:rPr>
              <a:t>This blog is a resource for adventure travel and outdoor activities, with articles on destinations, gear reviews, and more.</a:t>
            </a:r>
            <a:br>
              <a:rPr lang="en-US" sz="8000" dirty="0">
                <a:solidFill>
                  <a:schemeClr val="tx1"/>
                </a:solidFill>
                <a:latin typeface="Arial" pitchFamily="34" charset="0"/>
                <a:cs typeface="Arial" pitchFamily="34" charset="0"/>
              </a:rPr>
            </a:br>
            <a:endParaRPr lang="en-US" sz="8000" dirty="0">
              <a:solidFill>
                <a:schemeClr val="tx1"/>
              </a:solidFill>
              <a:latin typeface="Arial" pitchFamily="34" charset="0"/>
              <a:cs typeface="Arial" pitchFamily="34" charset="0"/>
            </a:endParaRPr>
          </a:p>
          <a:p>
            <a:pPr marL="0" indent="0">
              <a:buNone/>
            </a:pPr>
            <a:r>
              <a:rPr lang="en-US" sz="8000" dirty="0">
                <a:solidFill>
                  <a:schemeClr val="tx1"/>
                </a:solidFill>
                <a:latin typeface="Arial" pitchFamily="34" charset="0"/>
                <a:cs typeface="Arial" pitchFamily="34" charset="0"/>
              </a:rPr>
              <a:t>.</a:t>
            </a:r>
          </a:p>
          <a:p>
            <a:pPr marL="0" indent="0">
              <a:buNone/>
            </a:pPr>
            <a:endParaRPr lang="en-US" sz="80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33757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1" y="2132856"/>
            <a:ext cx="7668840" cy="3993307"/>
          </a:xfrm>
        </p:spPr>
        <p:txBody>
          <a:bodyPr>
            <a:normAutofit fontScale="25000" lnSpcReduction="20000"/>
          </a:bodyPr>
          <a:lstStyle/>
          <a:p>
            <a:pPr marL="0" indent="0" fontAlgn="base">
              <a:buNone/>
            </a:pPr>
            <a:endParaRPr lang="en-US" b="1" cap="all" dirty="0"/>
          </a:p>
          <a:p>
            <a:pPr fontAlgn="base"/>
            <a:r>
              <a:rPr lang="en-US" sz="8000" dirty="0">
                <a:solidFill>
                  <a:schemeClr val="tx1"/>
                </a:solidFill>
                <a:latin typeface="Arial" pitchFamily="34" charset="0"/>
                <a:cs typeface="Arial" pitchFamily="34" charset="0"/>
              </a:rPr>
              <a:t>Some people scrapbook. Others are great at printing photos and putting albums together. Travel journals are also a great idea. But a personal travel blog is perfect if you’re not into scrapbooking and prefer to be more creative on your computer.</a:t>
            </a:r>
          </a:p>
          <a:p>
            <a:pPr fontAlgn="base"/>
            <a:r>
              <a:rPr lang="en-US" sz="8000" dirty="0">
                <a:solidFill>
                  <a:schemeClr val="tx1"/>
                </a:solidFill>
                <a:latin typeface="Arial" pitchFamily="34" charset="0"/>
                <a:cs typeface="Arial" pitchFamily="34" charset="0"/>
              </a:rPr>
              <a:t>Since we are all home right now, use the time to set up a simple blog. You do not need a complicated blog to share your travel memories with friends and family.</a:t>
            </a:r>
          </a:p>
          <a:p>
            <a:pPr fontAlgn="base"/>
            <a:r>
              <a:rPr lang="en-US" sz="8000" b="1" dirty="0">
                <a:solidFill>
                  <a:schemeClr val="tx1"/>
                </a:solidFill>
                <a:latin typeface="Arial" pitchFamily="34" charset="0"/>
                <a:cs typeface="Arial" pitchFamily="34" charset="0"/>
              </a:rPr>
              <a:t>How to store your travel memories?</a:t>
            </a:r>
            <a:endParaRPr lang="en-US" sz="8000" dirty="0">
              <a:solidFill>
                <a:schemeClr val="tx1"/>
              </a:solidFill>
              <a:latin typeface="Arial" pitchFamily="34" charset="0"/>
              <a:cs typeface="Arial" pitchFamily="34" charset="0"/>
            </a:endParaRPr>
          </a:p>
          <a:p>
            <a:pPr fontAlgn="base"/>
            <a:r>
              <a:rPr lang="en-US" sz="8000" dirty="0">
                <a:solidFill>
                  <a:schemeClr val="tx1"/>
                </a:solidFill>
                <a:latin typeface="Arial" pitchFamily="34" charset="0"/>
                <a:cs typeface="Arial" pitchFamily="34" charset="0"/>
              </a:rPr>
              <a:t>There are free and simple blog services like </a:t>
            </a:r>
            <a:r>
              <a:rPr lang="en-US" sz="8000" dirty="0" err="1">
                <a:solidFill>
                  <a:schemeClr val="tx1"/>
                </a:solidFill>
                <a:latin typeface="Arial" pitchFamily="34" charset="0"/>
                <a:cs typeface="Arial" pitchFamily="34" charset="0"/>
              </a:rPr>
              <a:t>WordPress</a:t>
            </a:r>
            <a:r>
              <a:rPr lang="en-US" sz="8000" dirty="0">
                <a:solidFill>
                  <a:schemeClr val="tx1"/>
                </a:solidFill>
                <a:latin typeface="Arial" pitchFamily="34" charset="0"/>
                <a:cs typeface="Arial" pitchFamily="34" charset="0"/>
              </a:rPr>
              <a:t> and Blogger.</a:t>
            </a:r>
          </a:p>
          <a:p>
            <a:pPr fontAlgn="base"/>
            <a:r>
              <a:rPr lang="en-US" sz="8000" dirty="0">
                <a:solidFill>
                  <a:schemeClr val="tx1"/>
                </a:solidFill>
                <a:latin typeface="Arial" pitchFamily="34" charset="0"/>
                <a:cs typeface="Arial" pitchFamily="34" charset="0"/>
              </a:rPr>
              <a:t>You can also start posting your photos on Facebook or Instagram and work your way to a blog.</a:t>
            </a:r>
          </a:p>
          <a:p>
            <a:pPr fontAlgn="base"/>
            <a:r>
              <a:rPr lang="en-US" sz="8000" dirty="0">
                <a:solidFill>
                  <a:schemeClr val="tx1"/>
                </a:solidFill>
                <a:latin typeface="Arial" pitchFamily="34" charset="0"/>
                <a:cs typeface="Arial" pitchFamily="34" charset="0"/>
              </a:rPr>
              <a:t>SmugMug is another great photo-storing app that allows you to create your photography website to share with family and friends.</a:t>
            </a:r>
          </a:p>
          <a:p>
            <a:pPr fontAlgn="base"/>
            <a:endParaRPr lang="en-US" sz="80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457200" y="548680"/>
            <a:ext cx="8229600" cy="1296144"/>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CHALLENGE: START YOUR OWN ONLINE TRAVEL JOURNAL</a:t>
            </a:r>
            <a:br>
              <a:rPr lang="en-US" b="1" u="sng" dirty="0">
                <a:ln/>
                <a:solidFill>
                  <a:schemeClr val="accent3"/>
                </a:solidFill>
              </a:rPr>
            </a:br>
            <a:endParaRPr lang="en-US" b="1" u="sng" dirty="0">
              <a:ln/>
              <a:solidFill>
                <a:schemeClr val="accent3"/>
              </a:solidFill>
            </a:endParaRPr>
          </a:p>
        </p:txBody>
      </p:sp>
    </p:spTree>
    <p:extLst>
      <p:ext uri="{BB962C8B-B14F-4D97-AF65-F5344CB8AC3E}">
        <p14:creationId xmlns:p14="http://schemas.microsoft.com/office/powerpoint/2010/main" val="227329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132856"/>
            <a:ext cx="7740848" cy="3993307"/>
          </a:xfrm>
        </p:spPr>
        <p:txBody>
          <a:bodyPr>
            <a:normAutofit fontScale="25000" lnSpcReduction="20000"/>
          </a:bodyPr>
          <a:lstStyle/>
          <a:p>
            <a:pPr fontAlgn="base"/>
            <a:r>
              <a:rPr lang="en-US" sz="8000" dirty="0">
                <a:solidFill>
                  <a:schemeClr val="tx1"/>
                </a:solidFill>
                <a:latin typeface="Arial" pitchFamily="34" charset="0"/>
                <a:cs typeface="Arial" pitchFamily="34" charset="0"/>
              </a:rPr>
              <a:t>If you want to own your URL and pay for hosting, we recommend signing up with </a:t>
            </a:r>
            <a:r>
              <a:rPr lang="en-US" sz="8000" u="sng" dirty="0">
                <a:solidFill>
                  <a:schemeClr val="tx1"/>
                </a:solidFill>
                <a:latin typeface="Arial" pitchFamily="34" charset="0"/>
                <a:cs typeface="Arial" pitchFamily="34" charset="0"/>
                <a:hlinkClick r:id="rId2"/>
              </a:rPr>
              <a:t>Blue Host</a:t>
            </a:r>
            <a:r>
              <a:rPr lang="en-US" sz="8000" dirty="0">
                <a:solidFill>
                  <a:schemeClr val="tx1"/>
                </a:solidFill>
                <a:latin typeface="Arial" pitchFamily="34" charset="0"/>
                <a:cs typeface="Arial" pitchFamily="34" charset="0"/>
              </a:rPr>
              <a:t> or </a:t>
            </a:r>
            <a:r>
              <a:rPr lang="en-US" sz="8000" u="sng" dirty="0" err="1">
                <a:solidFill>
                  <a:schemeClr val="tx1"/>
                </a:solidFill>
                <a:latin typeface="Arial" pitchFamily="34" charset="0"/>
                <a:cs typeface="Arial" pitchFamily="34" charset="0"/>
                <a:hlinkClick r:id="rId3"/>
              </a:rPr>
              <a:t>Siteground</a:t>
            </a:r>
            <a:r>
              <a:rPr lang="en-US" sz="8000" dirty="0">
                <a:solidFill>
                  <a:schemeClr val="tx1"/>
                </a:solidFill>
                <a:latin typeface="Arial" pitchFamily="34" charset="0"/>
                <a:cs typeface="Arial" pitchFamily="34" charset="0"/>
              </a:rPr>
              <a:t> as a beginner blogger.</a:t>
            </a:r>
          </a:p>
          <a:p>
            <a:pPr fontAlgn="base"/>
            <a:r>
              <a:rPr lang="en-US" sz="8000" dirty="0">
                <a:solidFill>
                  <a:schemeClr val="tx1"/>
                </a:solidFill>
                <a:latin typeface="Arial" pitchFamily="34" charset="0"/>
                <a:cs typeface="Arial" pitchFamily="34" charset="0"/>
              </a:rPr>
              <a:t>Start by writing the following posts:</a:t>
            </a:r>
          </a:p>
          <a:p>
            <a:pPr fontAlgn="base"/>
            <a:r>
              <a:rPr lang="en-US" sz="8000" dirty="0">
                <a:solidFill>
                  <a:schemeClr val="tx1"/>
                </a:solidFill>
                <a:latin typeface="Arial" pitchFamily="34" charset="0"/>
                <a:cs typeface="Arial" pitchFamily="34" charset="0"/>
              </a:rPr>
              <a:t>Work on your bucket list.</a:t>
            </a:r>
          </a:p>
          <a:p>
            <a:pPr fontAlgn="base"/>
            <a:r>
              <a:rPr lang="en-US" sz="8000" dirty="0">
                <a:solidFill>
                  <a:schemeClr val="tx1"/>
                </a:solidFill>
                <a:latin typeface="Arial" pitchFamily="34" charset="0"/>
                <a:cs typeface="Arial" pitchFamily="34" charset="0"/>
              </a:rPr>
              <a:t>What are some of your favorite local spots close to home?</a:t>
            </a:r>
          </a:p>
          <a:p>
            <a:pPr fontAlgn="base"/>
            <a:r>
              <a:rPr lang="en-US" sz="8000" dirty="0">
                <a:solidFill>
                  <a:schemeClr val="tx1"/>
                </a:solidFill>
                <a:latin typeface="Arial" pitchFamily="34" charset="0"/>
                <a:cs typeface="Arial" pitchFamily="34" charset="0"/>
              </a:rPr>
              <a:t>Tell us about a past vacation.</a:t>
            </a:r>
          </a:p>
          <a:p>
            <a:pPr fontAlgn="base"/>
            <a:r>
              <a:rPr lang="en-US" sz="8000" dirty="0">
                <a:solidFill>
                  <a:schemeClr val="tx1"/>
                </a:solidFill>
                <a:latin typeface="Arial" pitchFamily="34" charset="0"/>
                <a:cs typeface="Arial" pitchFamily="34" charset="0"/>
              </a:rPr>
              <a:t>The memory of your first flight.</a:t>
            </a:r>
          </a:p>
          <a:p>
            <a:pPr fontAlgn="base"/>
            <a:r>
              <a:rPr lang="en-US" sz="8000" dirty="0">
                <a:solidFill>
                  <a:schemeClr val="tx1"/>
                </a:solidFill>
                <a:latin typeface="Arial" pitchFamily="34" charset="0"/>
                <a:cs typeface="Arial" pitchFamily="34" charset="0"/>
              </a:rPr>
              <a:t>Share with your family and friends. Right now, we all need some inspiration from the outside world. Inspire them to come to visit you or book that next vacation for when this pandemic is over.</a:t>
            </a:r>
          </a:p>
          <a:p>
            <a:pPr fontAlgn="base"/>
            <a:r>
              <a:rPr lang="en-US" sz="8000" dirty="0">
                <a:solidFill>
                  <a:schemeClr val="tx1"/>
                </a:solidFill>
                <a:latin typeface="Arial" pitchFamily="34" charset="0"/>
                <a:cs typeface="Arial" pitchFamily="34" charset="0"/>
              </a:rPr>
              <a:t>Years from now, when you reminisce over old posts and photos, you’ll smile and be grateful you started a personal travel blog. You will never forget these memories because you took the time to write about them.</a:t>
            </a:r>
          </a:p>
          <a:p>
            <a:endParaRPr lang="en-US" dirty="0"/>
          </a:p>
          <a:p>
            <a:endParaRPr lang="en-US" dirty="0"/>
          </a:p>
        </p:txBody>
      </p:sp>
    </p:spTree>
    <p:extLst>
      <p:ext uri="{BB962C8B-B14F-4D97-AF65-F5344CB8AC3E}">
        <p14:creationId xmlns:p14="http://schemas.microsoft.com/office/powerpoint/2010/main" val="11913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5" y="1772816"/>
            <a:ext cx="7452816" cy="4353347"/>
          </a:xfrm>
        </p:spPr>
        <p:txBody>
          <a:bodyPr/>
          <a:lstStyle/>
          <a:p>
            <a:r>
              <a:rPr lang="en-US" dirty="0">
                <a:solidFill>
                  <a:schemeClr val="tx1"/>
                </a:solidFill>
                <a:latin typeface="Arial" pitchFamily="34" charset="0"/>
                <a:cs typeface="Arial" pitchFamily="34" charset="0"/>
              </a:rPr>
              <a:t>There are different</a:t>
            </a:r>
            <a:r>
              <a:rPr lang="en-US" b="1" dirty="0">
                <a:solidFill>
                  <a:schemeClr val="tx1"/>
                </a:solidFill>
                <a:latin typeface="Arial" pitchFamily="34" charset="0"/>
                <a:cs typeface="Arial" pitchFamily="34" charset="0"/>
              </a:rPr>
              <a:t> types of blogs</a:t>
            </a:r>
            <a:r>
              <a:rPr lang="en-US" dirty="0">
                <a:solidFill>
                  <a:schemeClr val="tx1"/>
                </a:solidFill>
                <a:latin typeface="Arial" pitchFamily="34" charset="0"/>
                <a:cs typeface="Arial" pitchFamily="34" charset="0"/>
              </a:rPr>
              <a:t> like Tech blogs, Food blogs, Travel blogs, Lifestyle blogs, Health blogs, Personal care blogs, Fashion and Beauty blogs, etc and people can read the one according to their choice. We choose Travel blog(Adventures) describe it.</a:t>
            </a:r>
          </a:p>
          <a:p>
            <a:endParaRPr lang="en-US" dirty="0"/>
          </a:p>
        </p:txBody>
      </p:sp>
      <p:sp>
        <p:nvSpPr>
          <p:cNvPr id="2" name="Title 1"/>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Types of Personal Blog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4005064"/>
            <a:ext cx="7056784" cy="2852936"/>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3993307"/>
          </a:xfrm>
        </p:spPr>
        <p:txBody>
          <a:bodyPr>
            <a:noAutofit/>
          </a:bodyPr>
          <a:lstStyle/>
          <a:p>
            <a:r>
              <a:rPr lang="en-US" sz="2000" dirty="0">
                <a:solidFill>
                  <a:schemeClr val="tx1"/>
                </a:solidFill>
                <a:latin typeface="Arial" pitchFamily="34" charset="0"/>
                <a:cs typeface="Arial" pitchFamily="34" charset="0"/>
              </a:rPr>
              <a:t>Adventure blogs typically contain a variety of content related to outdoor and adventure travel. Some common types of content found on adventure blogs include:</a:t>
            </a:r>
          </a:p>
          <a:p>
            <a:r>
              <a:rPr lang="en-US" sz="2000" b="1" dirty="0">
                <a:solidFill>
                  <a:schemeClr val="tx1"/>
                </a:solidFill>
                <a:latin typeface="Arial" pitchFamily="34" charset="0"/>
                <a:cs typeface="Arial" pitchFamily="34" charset="0"/>
              </a:rPr>
              <a:t>Destination guides:</a:t>
            </a:r>
            <a:r>
              <a:rPr lang="en-US" sz="2000" dirty="0">
                <a:solidFill>
                  <a:schemeClr val="tx1"/>
                </a:solidFill>
                <a:latin typeface="Arial" pitchFamily="34" charset="0"/>
                <a:cs typeface="Arial" pitchFamily="34" charset="0"/>
              </a:rPr>
              <a:t> Adventure blogs often feature articles on specific destinations that are suitable for adventure travel, such as national parks, mountain ranges, and other natural areas. These articles may include information on the best time to visit, what to do and see, where to stay, and more.</a:t>
            </a:r>
          </a:p>
          <a:p>
            <a:r>
              <a:rPr lang="en-US" b="1" dirty="0">
                <a:latin typeface="Arial" pitchFamily="34" charset="0"/>
                <a:cs typeface="Arial" pitchFamily="34" charset="0"/>
              </a:rPr>
              <a:t> </a:t>
            </a:r>
            <a:r>
              <a:rPr lang="en-US" sz="2000" b="1" dirty="0">
                <a:solidFill>
                  <a:schemeClr val="tx1"/>
                </a:solidFill>
                <a:latin typeface="Arial" pitchFamily="34" charset="0"/>
                <a:cs typeface="Arial" pitchFamily="34" charset="0"/>
              </a:rPr>
              <a:t>Gear reviews:</a:t>
            </a:r>
            <a:r>
              <a:rPr lang="en-US" sz="2000" dirty="0">
                <a:solidFill>
                  <a:schemeClr val="tx1"/>
                </a:solidFill>
                <a:latin typeface="Arial" pitchFamily="34" charset="0"/>
                <a:cs typeface="Arial" pitchFamily="34" charset="0"/>
              </a:rPr>
              <a:t> Adventure bloggers often review outdoor gear and equipment, such as backpacks, tents, sleeping bags, and other items that are useful for adventure travel. These reviews can help other adventure travelers make informed decisions about what gear to bring on their own trips.</a:t>
            </a:r>
          </a:p>
          <a:p>
            <a:endParaRPr lang="en-US" sz="2400" dirty="0">
              <a:latin typeface="Arial" pitchFamily="34" charset="0"/>
              <a:cs typeface="Arial" pitchFamily="34" charset="0"/>
            </a:endParaRPr>
          </a:p>
        </p:txBody>
      </p:sp>
      <p:sp>
        <p:nvSpPr>
          <p:cNvPr id="2" name="Title 1"/>
          <p:cNvSpPr>
            <a:spLocks noGrp="1"/>
          </p:cNvSpPr>
          <p:nvPr>
            <p:ph type="title"/>
          </p:nvPr>
        </p:nvSpPr>
        <p:spPr>
          <a:xfrm>
            <a:off x="457200" y="548680"/>
            <a:ext cx="8229600" cy="1152128"/>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rPr>
              <a:t>WHAT CONTAINS AN ADVENTURE BLOG</a:t>
            </a:r>
            <a:br>
              <a:rPr lang="en-US" b="1" u="sng" dirty="0">
                <a:ln/>
                <a:solidFill>
                  <a:schemeClr val="accent3"/>
                </a:solidFill>
              </a:rPr>
            </a:br>
            <a:endParaRPr lang="en-US" b="1" u="sng" dirty="0">
              <a:ln/>
              <a:solidFill>
                <a:schemeClr val="accent3"/>
              </a:solidFill>
            </a:endParaRPr>
          </a:p>
        </p:txBody>
      </p:sp>
    </p:spTree>
    <p:extLst>
      <p:ext uri="{BB962C8B-B14F-4D97-AF65-F5344CB8AC3E}">
        <p14:creationId xmlns:p14="http://schemas.microsoft.com/office/powerpoint/2010/main" val="1936895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340768"/>
            <a:ext cx="7552349" cy="3954752"/>
          </a:xfrm>
        </p:spPr>
        <p:txBody>
          <a:bodyPr>
            <a:noAutofit/>
          </a:bodyPr>
          <a:lstStyle/>
          <a:p>
            <a:r>
              <a:rPr lang="en-US" sz="2000" b="1" dirty="0">
                <a:solidFill>
                  <a:schemeClr val="tx1"/>
                </a:solidFill>
                <a:latin typeface="Arial" pitchFamily="34" charset="0"/>
                <a:cs typeface="Arial" pitchFamily="34" charset="0"/>
              </a:rPr>
              <a:t>Trip reports:</a:t>
            </a:r>
            <a:r>
              <a:rPr lang="en-US" sz="2000" dirty="0">
                <a:solidFill>
                  <a:schemeClr val="tx1"/>
                </a:solidFill>
                <a:latin typeface="Arial" pitchFamily="34" charset="0"/>
                <a:cs typeface="Arial" pitchFamily="34" charset="0"/>
              </a:rPr>
              <a:t> Many adventure bloggers write about their own adventures and travels, sharing details about their experiences and any challenges they faced along the way. These trip reports can provide inspiration and ideas for other adventure travelers.</a:t>
            </a:r>
          </a:p>
          <a:p>
            <a:r>
              <a:rPr lang="en-US" sz="2000" b="1" dirty="0">
                <a:solidFill>
                  <a:schemeClr val="tx1"/>
                </a:solidFill>
                <a:latin typeface="Arial" pitchFamily="34" charset="0"/>
                <a:cs typeface="Arial" pitchFamily="34" charset="0"/>
              </a:rPr>
              <a:t>Travel tips:</a:t>
            </a:r>
            <a:r>
              <a:rPr lang="en-US" sz="2000" dirty="0">
                <a:solidFill>
                  <a:schemeClr val="tx1"/>
                </a:solidFill>
                <a:latin typeface="Arial" pitchFamily="34" charset="0"/>
                <a:cs typeface="Arial" pitchFamily="34" charset="0"/>
              </a:rPr>
              <a:t> Adventure blogs often include tips and advice for other travelers, such as how to prepare for a trip, what to pack, and how to stay safe while traveling.</a:t>
            </a:r>
          </a:p>
          <a:p>
            <a:r>
              <a:rPr lang="en-US" sz="2000" b="1" dirty="0">
                <a:solidFill>
                  <a:schemeClr val="tx1"/>
                </a:solidFill>
                <a:latin typeface="Arial" pitchFamily="34" charset="0"/>
                <a:cs typeface="Arial" pitchFamily="34" charset="0"/>
              </a:rPr>
              <a:t>Photos and videos: </a:t>
            </a:r>
            <a:r>
              <a:rPr lang="en-US" sz="2000" dirty="0">
                <a:solidFill>
                  <a:schemeClr val="tx1"/>
                </a:solidFill>
                <a:latin typeface="Arial" pitchFamily="34" charset="0"/>
                <a:cs typeface="Arial" pitchFamily="34" charset="0"/>
              </a:rPr>
              <a:t>Many adventure bloggers include photos and videos of their adventures on their blog, providing a visual record of their travels and allowing readers to get a sense of what it’s like to be there.</a:t>
            </a:r>
          </a:p>
          <a:p>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21558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1270488"/>
            <a:ext cx="3822192" cy="6264696"/>
          </a:xfrm>
        </p:spPr>
        <p:txBody>
          <a:bodyPr>
            <a:noAutofit/>
          </a:bodyPr>
          <a:lstStyle/>
          <a:p>
            <a:pPr marL="0" indent="0">
              <a:buNone/>
            </a:pPr>
            <a:endParaRPr lang="en-US" sz="2000" dirty="0">
              <a:solidFill>
                <a:schemeClr val="tx1"/>
              </a:solidFill>
              <a:latin typeface="Arial" pitchFamily="34" charset="0"/>
              <a:cs typeface="Arial" pitchFamily="34" charset="0"/>
            </a:endParaRPr>
          </a:p>
          <a:p>
            <a:r>
              <a:rPr lang="en-US" sz="2000" b="1" dirty="0">
                <a:solidFill>
                  <a:schemeClr val="tx1"/>
                </a:solidFill>
                <a:latin typeface="Arial" pitchFamily="34" charset="0"/>
                <a:cs typeface="Arial" pitchFamily="34" charset="0"/>
              </a:rPr>
              <a:t>Personal stories: </a:t>
            </a:r>
            <a:r>
              <a:rPr lang="en-US" sz="2000" dirty="0">
                <a:solidFill>
                  <a:schemeClr val="tx1"/>
                </a:solidFill>
                <a:latin typeface="Arial" pitchFamily="34" charset="0"/>
                <a:cs typeface="Arial" pitchFamily="34" charset="0"/>
              </a:rPr>
              <a:t>Many adventure bloggers share personal stories and reflections on their travels and adventures, providing a more intimate look at their experiences.</a:t>
            </a:r>
          </a:p>
          <a:p>
            <a:r>
              <a:rPr lang="en-US" sz="2000" b="1" dirty="0">
                <a:solidFill>
                  <a:schemeClr val="tx1"/>
                </a:solidFill>
                <a:latin typeface="Arial" pitchFamily="34" charset="0"/>
                <a:cs typeface="Arial" pitchFamily="34" charset="0"/>
              </a:rPr>
              <a:t>Resource lists: </a:t>
            </a:r>
            <a:r>
              <a:rPr lang="en-US" sz="2000" dirty="0">
                <a:solidFill>
                  <a:schemeClr val="tx1"/>
                </a:solidFill>
                <a:latin typeface="Arial" pitchFamily="34" charset="0"/>
                <a:cs typeface="Arial" pitchFamily="34" charset="0"/>
              </a:rPr>
              <a:t>Adventure blogs may also include lists of resources, such as gear and equipment retailers, travel agents, and other companies and organizations that can help adventure travelers plan and execute their trips.</a:t>
            </a:r>
          </a:p>
        </p:txBody>
      </p:sp>
      <p:pic>
        <p:nvPicPr>
          <p:cNvPr id="19" name="Content Placeholder 18">
            <a:extLst>
              <a:ext uri="{FF2B5EF4-FFF2-40B4-BE49-F238E27FC236}">
                <a16:creationId xmlns:a16="http://schemas.microsoft.com/office/drawing/2014/main" id="{BFDC4029-3E1B-9F85-7A7C-9CB11D2AA3F9}"/>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782258" y="1052736"/>
            <a:ext cx="3894197" cy="49685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540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988840"/>
            <a:ext cx="7740848" cy="4065315"/>
          </a:xfrm>
        </p:spPr>
        <p:txBody>
          <a:bodyPr>
            <a:noAutofit/>
          </a:bodyPr>
          <a:lstStyle/>
          <a:p>
            <a:pPr marL="0" indent="0" fontAlgn="base">
              <a:buNone/>
            </a:pPr>
            <a:r>
              <a:rPr lang="en-US" sz="2000" b="1" dirty="0">
                <a:solidFill>
                  <a:schemeClr val="tx1"/>
                </a:solidFill>
                <a:latin typeface="Arial" pitchFamily="34" charset="0"/>
                <a:cs typeface="Arial" pitchFamily="34" charset="0"/>
              </a:rPr>
              <a:t>1. Capture Your Travel Memories, Stories, and Photos</a:t>
            </a:r>
          </a:p>
          <a:p>
            <a:pPr marL="0" indent="0" fontAlgn="base">
              <a:buNone/>
            </a:pPr>
            <a:r>
              <a:rPr lang="en-US" sz="2000" dirty="0">
                <a:solidFill>
                  <a:schemeClr val="tx1"/>
                </a:solidFill>
                <a:latin typeface="Arial" pitchFamily="34" charset="0"/>
                <a:cs typeface="Arial" pitchFamily="34" charset="0"/>
              </a:rPr>
              <a:t>But personal travel blogs can be a perfect way to capture our personal experiences in written and visual form. Think of it as a digital scrapbook. Sometimes it’s not about recording every trip detail, but the personal moments that stand out for you. You can share photos of breathtaking scenery, write about personal discoveries like the restaurants you enjoyed, or document meaningful conversations with locals. Sometimes when we revisit personal travel blogs years later, the memories come back vividly, like taking a trip down memory lane. The benefit is that it’s a great way to remember what brought us joy. Or maybe perhaps the mistakes we made along the way. They are far beyond a simple personal travel blog, but what they’ve created is inspiring, personal, and captivating.</a:t>
            </a:r>
          </a:p>
          <a:p>
            <a:pPr marL="0" indent="0" fontAlgn="base">
              <a:buNone/>
            </a:pPr>
            <a:endParaRPr lang="en-US" sz="20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457200" y="338328"/>
            <a:ext cx="8229600" cy="1722520"/>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u="sng" dirty="0">
                <a:ln/>
                <a:solidFill>
                  <a:schemeClr val="accent3"/>
                </a:solidFill>
                <a:latin typeface="Arial" pitchFamily="34" charset="0"/>
                <a:cs typeface="Arial" pitchFamily="34" charset="0"/>
              </a:rPr>
              <a:t>REASONS TO START A PERSONAL TRAVEL BLOG</a:t>
            </a:r>
            <a:br>
              <a:rPr lang="en-US" b="1" u="sng" dirty="0">
                <a:ln/>
                <a:solidFill>
                  <a:schemeClr val="accent3"/>
                </a:solidFill>
                <a:latin typeface="Arial" pitchFamily="34" charset="0"/>
                <a:cs typeface="Arial" pitchFamily="34" charset="0"/>
              </a:rPr>
            </a:br>
            <a:endParaRPr lang="en-US" b="1" u="sng" dirty="0">
              <a:ln/>
              <a:solidFill>
                <a:schemeClr val="accent3"/>
              </a:solidFill>
            </a:endParaRPr>
          </a:p>
        </p:txBody>
      </p:sp>
    </p:spTree>
    <p:extLst>
      <p:ext uri="{BB962C8B-B14F-4D97-AF65-F5344CB8AC3E}">
        <p14:creationId xmlns:p14="http://schemas.microsoft.com/office/powerpoint/2010/main" val="322410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6655" y="1052736"/>
            <a:ext cx="3822192" cy="5073744"/>
          </a:xfrm>
        </p:spPr>
        <p:txBody>
          <a:bodyPr>
            <a:normAutofit fontScale="92500" lnSpcReduction="20000"/>
          </a:bodyPr>
          <a:lstStyle/>
          <a:p>
            <a:pPr marL="0" indent="0" fontAlgn="base">
              <a:buNone/>
            </a:pPr>
            <a:r>
              <a:rPr lang="en-US" sz="2000" b="1" dirty="0">
                <a:solidFill>
                  <a:schemeClr val="tx1"/>
                </a:solidFill>
                <a:latin typeface="Arial" pitchFamily="34" charset="0"/>
                <a:cs typeface="Arial" pitchFamily="34" charset="0"/>
              </a:rPr>
              <a:t>2. Connect with Friends and Family:</a:t>
            </a:r>
          </a:p>
          <a:p>
            <a:pPr marL="0" indent="0" fontAlgn="base">
              <a:buNone/>
            </a:pPr>
            <a:r>
              <a:rPr lang="en-US" sz="2000" dirty="0">
                <a:solidFill>
                  <a:schemeClr val="tx1"/>
                </a:solidFill>
                <a:latin typeface="Arial" pitchFamily="34" charset="0"/>
                <a:cs typeface="Arial" pitchFamily="34" charset="0"/>
              </a:rPr>
              <a:t>          A personal travel blog is a great way to share the excitement and adventure of a journey in real time. Not only can you keep family and friends up to date on where you are, what you’re doing, and how it all looks, but it also allows them to follow your journey online and, in many ways, feel like they are right there with you. Personal travel blogs allow sharing the fun of exploration with anyone by giving them an inside look into your adventures. The benefit of this is keeping that connection with friends and family.</a:t>
            </a:r>
          </a:p>
          <a:p>
            <a:pPr marL="0" indent="0" fontAlgn="base">
              <a:buNone/>
            </a:pPr>
            <a:endParaRPr lang="en-US" sz="2000" dirty="0">
              <a:solidFill>
                <a:schemeClr val="tx1"/>
              </a:solidFill>
              <a:latin typeface="Arial" pitchFamily="34" charset="0"/>
              <a:cs typeface="Arial" pitchFamily="34" charset="0"/>
            </a:endParaRPr>
          </a:p>
          <a:p>
            <a:endParaRPr lang="en-US" sz="2000" dirty="0">
              <a:solidFill>
                <a:schemeClr val="tx1"/>
              </a:solidFill>
            </a:endParaRPr>
          </a:p>
        </p:txBody>
      </p:sp>
      <p:pic>
        <p:nvPicPr>
          <p:cNvPr id="7" name="Content Placeholder 6">
            <a:extLst>
              <a:ext uri="{FF2B5EF4-FFF2-40B4-BE49-F238E27FC236}">
                <a16:creationId xmlns:a16="http://schemas.microsoft.com/office/drawing/2014/main" id="{199C2891-CB76-41DB-1FF3-A508CCEA8C70}"/>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645152" y="1052736"/>
            <a:ext cx="4103311" cy="4680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138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9" y="980728"/>
            <a:ext cx="7596832" cy="5145435"/>
          </a:xfrm>
        </p:spPr>
        <p:txBody>
          <a:bodyPr>
            <a:noAutofit/>
          </a:bodyPr>
          <a:lstStyle/>
          <a:p>
            <a:pPr marL="0" indent="0" fontAlgn="base">
              <a:buNone/>
            </a:pPr>
            <a:r>
              <a:rPr lang="en-US" sz="2000" b="1" dirty="0">
                <a:solidFill>
                  <a:schemeClr val="tx1"/>
                </a:solidFill>
                <a:latin typeface="Arial" pitchFamily="34" charset="0"/>
                <a:cs typeface="Arial" pitchFamily="34" charset="0"/>
              </a:rPr>
              <a:t>3. Inspire Others to Travel</a:t>
            </a:r>
            <a:endParaRPr lang="en-US" sz="2000" dirty="0">
              <a:solidFill>
                <a:schemeClr val="tx1"/>
              </a:solidFill>
              <a:latin typeface="Arial" pitchFamily="34" charset="0"/>
              <a:cs typeface="Arial" pitchFamily="34" charset="0"/>
            </a:endParaRPr>
          </a:p>
          <a:p>
            <a:pPr marL="0" indent="0" fontAlgn="base">
              <a:buNone/>
            </a:pPr>
            <a:r>
              <a:rPr lang="en-US" sz="2000" dirty="0">
                <a:solidFill>
                  <a:schemeClr val="tx1"/>
                </a:solidFill>
                <a:latin typeface="Arial" pitchFamily="34" charset="0"/>
                <a:cs typeface="Arial" pitchFamily="34" charset="0"/>
              </a:rPr>
              <a:t>         Personal travel blogs are personal but also communal. You may be writing about your personal experience, but you inspire others to travel and explore.</a:t>
            </a:r>
          </a:p>
          <a:p>
            <a:pPr marL="0" indent="0" fontAlgn="base">
              <a:buNone/>
            </a:pPr>
            <a:r>
              <a:rPr lang="en-US" sz="2000" dirty="0">
                <a:solidFill>
                  <a:schemeClr val="tx1"/>
                </a:solidFill>
                <a:latin typeface="Arial" pitchFamily="34" charset="0"/>
                <a:cs typeface="Arial" pitchFamily="34" charset="0"/>
              </a:rPr>
              <a:t>         When personal travel blogs focus on specific destinations, personal stories, and personal recommendations, it can be a powerful tool for inspiring others to hit the road.</a:t>
            </a:r>
          </a:p>
          <a:p>
            <a:pPr marL="0" indent="0" fontAlgn="base">
              <a:buNone/>
            </a:pPr>
            <a:r>
              <a:rPr lang="en-US" sz="2000" dirty="0">
                <a:solidFill>
                  <a:schemeClr val="tx1"/>
                </a:solidFill>
                <a:latin typeface="Arial" pitchFamily="34" charset="0"/>
                <a:cs typeface="Arial" pitchFamily="34" charset="0"/>
              </a:rPr>
              <a:t> People can get a better feeling for a destination by reading about personal travel journeys and may be more likely to book a trip or consider a new destination.</a:t>
            </a:r>
          </a:p>
          <a:p>
            <a:pPr marL="0" indent="0" fontAlgn="base">
              <a:buNone/>
            </a:pPr>
            <a:r>
              <a:rPr lang="en-US" sz="2000" dirty="0">
                <a:solidFill>
                  <a:schemeClr val="tx1"/>
                </a:solidFill>
                <a:latin typeface="Arial" pitchFamily="34" charset="0"/>
                <a:cs typeface="Arial" pitchFamily="34" charset="0"/>
              </a:rPr>
              <a:t>    This is the benefit of personal travel blogs—sharing personal journeys to inspire others to explore and create their adventures.</a:t>
            </a:r>
          </a:p>
          <a:p>
            <a:pPr marL="0" indent="0" fontAlgn="base">
              <a:buNone/>
            </a:pPr>
            <a:r>
              <a:rPr lang="en-US" sz="2000" dirty="0">
                <a:solidFill>
                  <a:schemeClr val="tx1"/>
                </a:solidFill>
                <a:latin typeface="Arial" pitchFamily="34" charset="0"/>
                <a:cs typeface="Arial" pitchFamily="34" charset="0"/>
              </a:rPr>
              <a:t>    Planning a trip can be intimidating! Some people don’t know where to start, and few think it’s impossible. </a:t>
            </a:r>
          </a:p>
        </p:txBody>
      </p:sp>
    </p:spTree>
    <p:extLst>
      <p:ext uri="{BB962C8B-B14F-4D97-AF65-F5344CB8AC3E}">
        <p14:creationId xmlns:p14="http://schemas.microsoft.com/office/powerpoint/2010/main" val="2308337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404</TotalTime>
  <Words>2286</Words>
  <Application>Microsoft Office PowerPoint</Application>
  <PresentationFormat>On-screen Show (4:3)</PresentationFormat>
  <Paragraphs>119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Candara</vt:lpstr>
      <vt:lpstr>Symbol</vt:lpstr>
      <vt:lpstr>Wingdings</vt:lpstr>
      <vt:lpstr>Waveform</vt:lpstr>
      <vt:lpstr>PERSONAL BLOG</vt:lpstr>
      <vt:lpstr>DEFINITION OF PERSONAL BLOG</vt:lpstr>
      <vt:lpstr>Types of Personal Blog</vt:lpstr>
      <vt:lpstr>WHAT CONTAINS AN ADVENTURE BLOG </vt:lpstr>
      <vt:lpstr>PowerPoint Presentation</vt:lpstr>
      <vt:lpstr>PowerPoint Presentation</vt:lpstr>
      <vt:lpstr>REASONS TO START A PERSONAL TRAVEL BLOG </vt:lpstr>
      <vt:lpstr>PowerPoint Presentation</vt:lpstr>
      <vt:lpstr>PowerPoint Presentation</vt:lpstr>
      <vt:lpstr>PowerPoint Presentation</vt:lpstr>
      <vt:lpstr>PowerPoint Presentation</vt:lpstr>
      <vt:lpstr>PowerPoint Presentation</vt:lpstr>
      <vt:lpstr>PowerPoint Presentation</vt:lpstr>
      <vt:lpstr>IDEAS</vt:lpstr>
      <vt:lpstr>MAP SHOWING VISITED PLACE</vt:lpstr>
      <vt:lpstr>PowerPoint Presentation</vt:lpstr>
      <vt:lpstr>Travel Blog Video and Link</vt:lpstr>
      <vt:lpstr>Benefits of Starting a Blog: </vt:lpstr>
      <vt:lpstr>POTENTIAL DRAWBACKS</vt:lpstr>
      <vt:lpstr>WEBSITE LAYOUT</vt:lpstr>
      <vt:lpstr>PowerPoint Presentation</vt:lpstr>
      <vt:lpstr>TOP 10 ADVENTURE BLOG EXAMPLES </vt:lpstr>
      <vt:lpstr>PowerPoint Presentation</vt:lpstr>
      <vt:lpstr>CHALLENGE: START YOUR OWN ONLINE TRAVEL JOURNAL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rnjenani003@gmail.com</cp:lastModifiedBy>
  <cp:revision>39</cp:revision>
  <dcterms:created xsi:type="dcterms:W3CDTF">2023-09-30T10:51:18Z</dcterms:created>
  <dcterms:modified xsi:type="dcterms:W3CDTF">2023-10-01T13:37:12Z</dcterms:modified>
</cp:coreProperties>
</file>