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7"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CFE04AC-2B56-4813-BA05-5B8356FEDD46}" type="datetimeFigureOut">
              <a:rPr lang="en-US" smtClean="0"/>
              <a:t>11/6/2023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F22E4A9-91EE-49C5-BBE4-FC039070F8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FE04AC-2B56-4813-BA05-5B8356FEDD4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2E4A9-91EE-49C5-BBE4-FC039070F8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FE04AC-2B56-4813-BA05-5B8356FEDD4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2E4A9-91EE-49C5-BBE4-FC039070F8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FE04AC-2B56-4813-BA05-5B8356FEDD4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2E4A9-91EE-49C5-BBE4-FC039070F8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FE04AC-2B56-4813-BA05-5B8356FEDD46}"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2E4A9-91EE-49C5-BBE4-FC039070F8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FE04AC-2B56-4813-BA05-5B8356FEDD4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2E4A9-91EE-49C5-BBE4-FC039070F8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CFE04AC-2B56-4813-BA05-5B8356FEDD46}" type="datetimeFigureOut">
              <a:rPr lang="en-US" smtClean="0"/>
              <a:t>11/6/2023</a:t>
            </a:fld>
            <a:endParaRPr lang="en-US"/>
          </a:p>
        </p:txBody>
      </p:sp>
      <p:sp>
        <p:nvSpPr>
          <p:cNvPr id="27" name="Slide Number Placeholder 26"/>
          <p:cNvSpPr>
            <a:spLocks noGrp="1"/>
          </p:cNvSpPr>
          <p:nvPr>
            <p:ph type="sldNum" sz="quarter" idx="11"/>
          </p:nvPr>
        </p:nvSpPr>
        <p:spPr/>
        <p:txBody>
          <a:bodyPr rtlCol="0"/>
          <a:lstStyle/>
          <a:p>
            <a:fld id="{BF22E4A9-91EE-49C5-BBE4-FC039070F84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CFE04AC-2B56-4813-BA05-5B8356FEDD46}" type="datetimeFigureOut">
              <a:rPr lang="en-US" smtClean="0"/>
              <a:t>11/6/2023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F22E4A9-91EE-49C5-BBE4-FC039070F8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E04AC-2B56-4813-BA05-5B8356FEDD46}"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2E4A9-91EE-49C5-BBE4-FC039070F8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FE04AC-2B56-4813-BA05-5B8356FEDD4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2E4A9-91EE-49C5-BBE4-FC039070F8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FE04AC-2B56-4813-BA05-5B8356FEDD46}"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2E4A9-91EE-49C5-BBE4-FC039070F8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CFE04AC-2B56-4813-BA05-5B8356FEDD46}" type="datetimeFigureOut">
              <a:rPr lang="en-US" smtClean="0"/>
              <a:t>11/6/2023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F22E4A9-91EE-49C5-BBE4-FC039070F8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PERSONAL BLOG</a:t>
            </a:r>
            <a:endParaRPr lang="en-US" dirty="0"/>
          </a:p>
        </p:txBody>
      </p:sp>
      <p:sp>
        <p:nvSpPr>
          <p:cNvPr id="5" name="Subtitle 4"/>
          <p:cNvSpPr>
            <a:spLocks noGrp="1"/>
          </p:cNvSpPr>
          <p:nvPr>
            <p:ph type="subTitle" idx="1"/>
          </p:nvPr>
        </p:nvSpPr>
        <p:spPr>
          <a:xfrm>
            <a:off x="3357554" y="3899938"/>
            <a:ext cx="5357850" cy="2315144"/>
          </a:xfrm>
        </p:spPr>
        <p:txBody>
          <a:bodyPr>
            <a:normAutofit fontScale="92500" lnSpcReduction="20000"/>
          </a:bodyPr>
          <a:lstStyle/>
          <a:p>
            <a:r>
              <a:rPr lang="en-US" dirty="0" smtClean="0"/>
              <a:t>BY,</a:t>
            </a:r>
          </a:p>
          <a:p>
            <a:r>
              <a:rPr lang="en-US" dirty="0" smtClean="0"/>
              <a:t> </a:t>
            </a:r>
            <a:r>
              <a:rPr lang="en-US" dirty="0" smtClean="0"/>
              <a:t>   S.KAYATHRI</a:t>
            </a:r>
          </a:p>
          <a:p>
            <a:r>
              <a:rPr lang="en-US" dirty="0" smtClean="0"/>
              <a:t> </a:t>
            </a:r>
            <a:r>
              <a:rPr lang="en-US" dirty="0" smtClean="0"/>
              <a:t>   P.PRASANYA</a:t>
            </a:r>
          </a:p>
          <a:p>
            <a:r>
              <a:rPr lang="en-US" dirty="0" smtClean="0"/>
              <a:t> </a:t>
            </a:r>
            <a:r>
              <a:rPr lang="en-US" dirty="0" smtClean="0"/>
              <a:t>   M.KARTHICK RAJA</a:t>
            </a:r>
          </a:p>
          <a:p>
            <a:r>
              <a:rPr lang="en-US" dirty="0" smtClean="0"/>
              <a:t> </a:t>
            </a:r>
            <a:r>
              <a:rPr lang="en-US" dirty="0" smtClean="0"/>
              <a:t>   B.UDHAYAHARISH</a:t>
            </a:r>
          </a:p>
          <a:p>
            <a:r>
              <a:rPr lang="en-US" dirty="0" smtClean="0"/>
              <a:t> </a:t>
            </a:r>
            <a:r>
              <a:rPr lang="en-US" dirty="0" smtClean="0"/>
              <a:t>   M.SATHISH KUMAR</a:t>
            </a:r>
          </a:p>
          <a:p>
            <a:r>
              <a:rPr lang="en-US" smtClean="0"/>
              <a:t> </a:t>
            </a:r>
            <a:r>
              <a:rPr lang="en-US" smtClean="0"/>
              <a:t>   B.MONIKASRI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buFont typeface="Wingdings" pitchFamily="2" charset="2"/>
              <a:buChar char="q"/>
            </a:pPr>
            <a:r>
              <a:rPr lang="en-US" sz="2000" dirty="0" smtClean="0">
                <a:latin typeface="Arial" pitchFamily="34" charset="0"/>
                <a:cs typeface="Arial" pitchFamily="34" charset="0"/>
              </a:rPr>
              <a:t>Utilize SEO and digital marketing techniques to increase your blog's visibility and attract readers.</a:t>
            </a:r>
          </a:p>
          <a:p>
            <a:pPr>
              <a:buNone/>
            </a:pPr>
            <a:r>
              <a:rPr lang="en-US" sz="2000" b="1" dirty="0" smtClean="0">
                <a:latin typeface="Arial" pitchFamily="34" charset="0"/>
                <a:cs typeface="Arial" pitchFamily="34" charset="0"/>
              </a:rPr>
              <a:t>Gather Feedback and Iterate</a:t>
            </a:r>
            <a:r>
              <a:rPr lang="en-US" sz="2000" dirty="0" smtClean="0">
                <a:latin typeface="Arial" pitchFamily="34" charset="0"/>
                <a:cs typeface="Arial" pitchFamily="34" charset="0"/>
              </a:rPr>
              <a:t>:</a:t>
            </a:r>
          </a:p>
          <a:p>
            <a:pPr lvl="1">
              <a:buFont typeface="Wingdings" pitchFamily="2" charset="2"/>
              <a:buChar char="q"/>
            </a:pPr>
            <a:r>
              <a:rPr lang="en-US" sz="2000" dirty="0" smtClean="0">
                <a:latin typeface="Arial" pitchFamily="34" charset="0"/>
                <a:cs typeface="Arial" pitchFamily="34" charset="0"/>
              </a:rPr>
              <a:t>After the blog is live, continue to gather feedback and track user behavior.</a:t>
            </a:r>
          </a:p>
          <a:p>
            <a:pPr lvl="1">
              <a:buFont typeface="Wingdings" pitchFamily="2" charset="2"/>
              <a:buChar char="q"/>
            </a:pPr>
            <a:r>
              <a:rPr lang="en-US" sz="2000" dirty="0" smtClean="0">
                <a:latin typeface="Arial" pitchFamily="34" charset="0"/>
                <a:cs typeface="Arial" pitchFamily="34" charset="0"/>
              </a:rPr>
              <a:t>Analyze website analytics to understand which content is most popular and what can be improved.</a:t>
            </a:r>
          </a:p>
          <a:p>
            <a:pPr lvl="1">
              <a:buFont typeface="Wingdings" pitchFamily="2" charset="2"/>
              <a:buChar char="q"/>
            </a:pPr>
            <a:r>
              <a:rPr lang="en-US" sz="2000" dirty="0" smtClean="0">
                <a:latin typeface="Arial" pitchFamily="34" charset="0"/>
                <a:cs typeface="Arial" pitchFamily="34" charset="0"/>
              </a:rPr>
              <a:t>Use this feedback to make ongoing refinements and enhancements to your adventure travel blog.</a:t>
            </a:r>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DEVELOPMENT PHASES</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a:buNone/>
            </a:pPr>
            <a:r>
              <a:rPr lang="en-US" sz="2000" b="1" dirty="0">
                <a:latin typeface="Arial" pitchFamily="34" charset="0"/>
                <a:cs typeface="Arial" pitchFamily="34" charset="0"/>
              </a:rPr>
              <a:t>Conceptualization and Planning</a:t>
            </a:r>
            <a:r>
              <a:rPr lang="en-US" sz="2000" dirty="0">
                <a:latin typeface="Arial" pitchFamily="34" charset="0"/>
                <a:cs typeface="Arial" pitchFamily="34" charset="0"/>
              </a:rPr>
              <a:t>:</a:t>
            </a:r>
          </a:p>
          <a:p>
            <a:pPr lvl="1">
              <a:buFont typeface="Wingdings" pitchFamily="2" charset="2"/>
              <a:buChar char="q"/>
            </a:pPr>
            <a:r>
              <a:rPr lang="en-US" sz="2000" dirty="0">
                <a:latin typeface="Arial" pitchFamily="34" charset="0"/>
                <a:cs typeface="Arial" pitchFamily="34" charset="0"/>
              </a:rPr>
              <a:t>Define your blog's niche: Specify the focus of your adventure travel blog, such as the type of adventures you'll cover (hiking, scuba diving, backpacking, etc.).</a:t>
            </a:r>
          </a:p>
          <a:p>
            <a:pPr lvl="1">
              <a:buFont typeface="Wingdings" pitchFamily="2" charset="2"/>
              <a:buChar char="q"/>
            </a:pPr>
            <a:r>
              <a:rPr lang="en-US" sz="2000" dirty="0">
                <a:latin typeface="Arial" pitchFamily="34" charset="0"/>
                <a:cs typeface="Arial" pitchFamily="34" charset="0"/>
              </a:rPr>
              <a:t>Identify your target audience: Determine the demographic and interests of the readers you want to attract.</a:t>
            </a:r>
          </a:p>
          <a:p>
            <a:pPr lvl="1">
              <a:buFont typeface="Wingdings" pitchFamily="2" charset="2"/>
              <a:buChar char="q"/>
            </a:pPr>
            <a:r>
              <a:rPr lang="en-US" sz="2000" dirty="0">
                <a:latin typeface="Arial" pitchFamily="34" charset="0"/>
                <a:cs typeface="Arial" pitchFamily="34" charset="0"/>
              </a:rPr>
              <a:t>Develop a content strategy: Plan the types of blog posts, themes, and topics you'll cover in your blog.</a:t>
            </a:r>
          </a:p>
          <a:p>
            <a:pPr lvl="1">
              <a:buFont typeface="Wingdings" pitchFamily="2" charset="2"/>
              <a:buChar char="q"/>
            </a:pPr>
            <a:r>
              <a:rPr lang="en-US" sz="2000" dirty="0">
                <a:latin typeface="Arial" pitchFamily="34" charset="0"/>
                <a:cs typeface="Arial" pitchFamily="34" charset="0"/>
              </a:rPr>
              <a:t>Research and select a blogging platform (e.g., </a:t>
            </a:r>
            <a:r>
              <a:rPr lang="en-US" sz="2000" dirty="0" err="1">
                <a:latin typeface="Arial" pitchFamily="34" charset="0"/>
                <a:cs typeface="Arial" pitchFamily="34" charset="0"/>
              </a:rPr>
              <a:t>WordPress</a:t>
            </a:r>
            <a:r>
              <a:rPr lang="en-US" sz="2000" dirty="0">
                <a:latin typeface="Arial" pitchFamily="34" charset="0"/>
                <a:cs typeface="Arial" pitchFamily="34" charset="0"/>
              </a:rPr>
              <a:t>, Blogger) and domain name</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000" b="1" dirty="0" smtClean="0">
                <a:latin typeface="Arial" pitchFamily="34" charset="0"/>
                <a:cs typeface="Arial" pitchFamily="34" charset="0"/>
              </a:rPr>
              <a:t>Content Strategy</a:t>
            </a:r>
            <a:r>
              <a:rPr lang="en-US" sz="2000" dirty="0" smtClean="0">
                <a:latin typeface="Arial" pitchFamily="34" charset="0"/>
                <a:cs typeface="Arial" pitchFamily="34" charset="0"/>
              </a:rPr>
              <a:t>:</a:t>
            </a:r>
          </a:p>
          <a:p>
            <a:pPr lvl="1">
              <a:buFont typeface="Wingdings" pitchFamily="2" charset="2"/>
              <a:buChar char="q"/>
            </a:pPr>
            <a:r>
              <a:rPr lang="en-US" sz="2000" dirty="0" smtClean="0">
                <a:latin typeface="Arial" pitchFamily="34" charset="0"/>
                <a:cs typeface="Arial" pitchFamily="34" charset="0"/>
              </a:rPr>
              <a:t>Create a content calendar: Plan a schedule for publishing blog posts, including the frequency and timing.</a:t>
            </a:r>
          </a:p>
          <a:p>
            <a:pPr lvl="1">
              <a:buFont typeface="Wingdings" pitchFamily="2" charset="2"/>
              <a:buChar char="q"/>
            </a:pPr>
            <a:r>
              <a:rPr lang="en-US" sz="2000" dirty="0" smtClean="0">
                <a:latin typeface="Arial" pitchFamily="34" charset="0"/>
                <a:cs typeface="Arial" pitchFamily="34" charset="0"/>
              </a:rPr>
              <a:t>Develop a list of potential blog post ideas: Research and brainstorm topics to cover on your blog.</a:t>
            </a:r>
          </a:p>
          <a:p>
            <a:pPr lvl="1">
              <a:buFont typeface="Wingdings" pitchFamily="2" charset="2"/>
              <a:buChar char="q"/>
            </a:pPr>
            <a:r>
              <a:rPr lang="en-US" sz="2000" dirty="0" smtClean="0">
                <a:latin typeface="Arial" pitchFamily="34" charset="0"/>
                <a:cs typeface="Arial" pitchFamily="34" charset="0"/>
              </a:rPr>
              <a:t>Outline and structure your first few blog posts to ensure they provide value and align with your content strategy.</a:t>
            </a:r>
          </a:p>
          <a:p>
            <a:pPr>
              <a:buNone/>
            </a:pPr>
            <a:r>
              <a:rPr lang="en-US" sz="2000" b="1" dirty="0" smtClean="0">
                <a:latin typeface="Arial" pitchFamily="34" charset="0"/>
                <a:cs typeface="Arial" pitchFamily="34" charset="0"/>
              </a:rPr>
              <a:t>Website Development</a:t>
            </a:r>
            <a:r>
              <a:rPr lang="en-US" sz="2000" dirty="0" smtClean="0">
                <a:latin typeface="Arial" pitchFamily="34" charset="0"/>
                <a:cs typeface="Arial" pitchFamily="34" charset="0"/>
              </a:rPr>
              <a:t>:</a:t>
            </a:r>
          </a:p>
          <a:p>
            <a:pPr lvl="1">
              <a:buFont typeface="Wingdings" pitchFamily="2" charset="2"/>
              <a:buChar char="q"/>
            </a:pPr>
            <a:r>
              <a:rPr lang="en-US" sz="2000" dirty="0" smtClean="0">
                <a:latin typeface="Arial" pitchFamily="34" charset="0"/>
                <a:cs typeface="Arial" pitchFamily="34" charset="0"/>
              </a:rPr>
              <a:t>Choose a web hosting provider: Select a reliable hosting service for your blog.</a:t>
            </a:r>
          </a:p>
          <a:p>
            <a:pPr lvl="1">
              <a:buFont typeface="Wingdings" pitchFamily="2" charset="2"/>
              <a:buChar char="q"/>
            </a:pPr>
            <a:r>
              <a:rPr lang="en-US" sz="2000" dirty="0" smtClean="0">
                <a:latin typeface="Arial" pitchFamily="34" charset="0"/>
                <a:cs typeface="Arial" pitchFamily="34" charset="0"/>
              </a:rPr>
              <a:t>Install and configure your chosen blogging platform.</a:t>
            </a:r>
          </a:p>
          <a:p>
            <a:pPr lvl="1">
              <a:buFont typeface="Wingdings" pitchFamily="2" charset="2"/>
              <a:buChar char="q"/>
            </a:pPr>
            <a:r>
              <a:rPr lang="en-US" sz="2000" dirty="0" smtClean="0">
                <a:latin typeface="Arial" pitchFamily="34" charset="0"/>
                <a:cs typeface="Arial" pitchFamily="34" charset="0"/>
              </a:rPr>
              <a:t>Customize the design and layout of your blog to reflect your brand and niche.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lvl="1">
              <a:buFont typeface="Wingdings" pitchFamily="2" charset="2"/>
              <a:buChar char="q"/>
            </a:pPr>
            <a:r>
              <a:rPr lang="en-US" sz="8000" dirty="0" smtClean="0">
                <a:latin typeface="Arial" pitchFamily="34" charset="0"/>
                <a:cs typeface="Arial" pitchFamily="34" charset="0"/>
              </a:rPr>
              <a:t>Ensure your blog is mobile-responsive for users on various devices.</a:t>
            </a:r>
          </a:p>
          <a:p>
            <a:pPr>
              <a:buNone/>
            </a:pPr>
            <a:r>
              <a:rPr lang="en-US" sz="8000" b="1" dirty="0" smtClean="0">
                <a:latin typeface="Arial" pitchFamily="34" charset="0"/>
                <a:cs typeface="Arial" pitchFamily="34" charset="0"/>
              </a:rPr>
              <a:t>Content Creation</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Start creating blog posts based on your content calendar and outlines.</a:t>
            </a:r>
          </a:p>
          <a:p>
            <a:pPr lvl="1">
              <a:buFont typeface="Wingdings" pitchFamily="2" charset="2"/>
              <a:buChar char="q"/>
            </a:pPr>
            <a:r>
              <a:rPr lang="en-US" sz="8000" dirty="0" smtClean="0">
                <a:latin typeface="Arial" pitchFamily="34" charset="0"/>
                <a:cs typeface="Arial" pitchFamily="34" charset="0"/>
              </a:rPr>
              <a:t>Focus on producing high-quality, engaging content, including text, images, and potentially videos.</a:t>
            </a:r>
          </a:p>
          <a:p>
            <a:pPr lvl="1">
              <a:buFont typeface="Wingdings" pitchFamily="2" charset="2"/>
              <a:buChar char="q"/>
            </a:pPr>
            <a:r>
              <a:rPr lang="en-US" sz="8000" dirty="0" smtClean="0">
                <a:latin typeface="Arial" pitchFamily="34" charset="0"/>
                <a:cs typeface="Arial" pitchFamily="34" charset="0"/>
              </a:rPr>
              <a:t>Optimize your content for search engines (SEO) to improve discoverability.</a:t>
            </a:r>
          </a:p>
          <a:p>
            <a:pPr>
              <a:buNone/>
            </a:pPr>
            <a:r>
              <a:rPr lang="en-US" sz="8000" b="1" dirty="0" smtClean="0">
                <a:latin typeface="Arial" pitchFamily="34" charset="0"/>
                <a:cs typeface="Arial" pitchFamily="34" charset="0"/>
              </a:rPr>
              <a:t>User Experience (UX) Design</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Pay attention to the user interface and experience of your blog. Ensure it is easy to navigate and visually appealing.</a:t>
            </a:r>
          </a:p>
          <a:p>
            <a:pPr lvl="1">
              <a:buFont typeface="Wingdings" pitchFamily="2" charset="2"/>
              <a:buChar char="q"/>
            </a:pPr>
            <a:r>
              <a:rPr lang="en-US" sz="8000" dirty="0" smtClean="0">
                <a:latin typeface="Arial" pitchFamily="34" charset="0"/>
                <a:cs typeface="Arial" pitchFamily="34" charset="0"/>
              </a:rPr>
              <a:t>Implement a user-friendly menu structure and clear navigation links to key sections.</a:t>
            </a:r>
          </a:p>
          <a:p>
            <a:pPr lvl="1">
              <a:buFont typeface="Wingdings" pitchFamily="2" charset="2"/>
              <a:buChar char="q"/>
            </a:pPr>
            <a:r>
              <a:rPr lang="en-US" sz="8000" dirty="0" smtClean="0">
                <a:latin typeface="Arial" pitchFamily="34" charset="0"/>
                <a:cs typeface="Arial" pitchFamily="34" charset="0"/>
              </a:rPr>
              <a:t>Consider integrating social sharing buttons and a comment system for reader engagement.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SEO and Digital Marketing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Develop an SEO strategy to increase the visibility of your blog in search engine results.</a:t>
            </a:r>
          </a:p>
          <a:p>
            <a:pPr lvl="1">
              <a:buFont typeface="Wingdings" pitchFamily="2" charset="2"/>
              <a:buChar char="q"/>
            </a:pPr>
            <a:r>
              <a:rPr lang="en-US" sz="8000" dirty="0" smtClean="0">
                <a:latin typeface="Arial" pitchFamily="34" charset="0"/>
                <a:cs typeface="Arial" pitchFamily="34" charset="0"/>
              </a:rPr>
              <a:t>Promote your blog on social media and engage with your audience.</a:t>
            </a:r>
          </a:p>
          <a:p>
            <a:pPr lvl="1">
              <a:buFont typeface="Wingdings" pitchFamily="2" charset="2"/>
              <a:buChar char="q"/>
            </a:pPr>
            <a:r>
              <a:rPr lang="en-US" sz="8000" dirty="0" smtClean="0">
                <a:latin typeface="Arial" pitchFamily="34" charset="0"/>
                <a:cs typeface="Arial" pitchFamily="34" charset="0"/>
              </a:rPr>
              <a:t>Use email marketing to build a subscriber list.</a:t>
            </a:r>
          </a:p>
          <a:p>
            <a:pPr>
              <a:buNone/>
            </a:pPr>
            <a:r>
              <a:rPr lang="en-US" sz="8000" b="1" dirty="0" smtClean="0">
                <a:latin typeface="Arial" pitchFamily="34" charset="0"/>
                <a:cs typeface="Arial" pitchFamily="34" charset="0"/>
              </a:rPr>
              <a:t>Feedback and Iteration</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Collect feedback from your initial readers and visitors and use it to improve your blog's design and content.</a:t>
            </a:r>
          </a:p>
          <a:p>
            <a:pPr lvl="1">
              <a:buFont typeface="Wingdings" pitchFamily="2" charset="2"/>
              <a:buChar char="q"/>
            </a:pPr>
            <a:r>
              <a:rPr lang="en-US" sz="8000" dirty="0" smtClean="0">
                <a:latin typeface="Arial" pitchFamily="34" charset="0"/>
                <a:cs typeface="Arial" pitchFamily="34" charset="0"/>
              </a:rPr>
              <a:t>Continuously refine and expand your content strategy based on feedback and audience analytics.</a:t>
            </a:r>
          </a:p>
          <a:p>
            <a:pPr>
              <a:buNone/>
            </a:pPr>
            <a:r>
              <a:rPr lang="en-US" sz="8000" b="1" dirty="0" smtClean="0">
                <a:latin typeface="Arial" pitchFamily="34" charset="0"/>
                <a:cs typeface="Arial" pitchFamily="34" charset="0"/>
              </a:rPr>
              <a:t>Monetization (Optional)</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If your goal is to monetize your blog, explore revenue streams like affiliate marketing, sponsored posts, and advertising.</a:t>
            </a:r>
          </a:p>
          <a:p>
            <a:pPr lvl="1">
              <a:buFont typeface="Wingdings" pitchFamily="2" charset="2"/>
              <a:buChar char="q"/>
            </a:pPr>
            <a:r>
              <a:rPr lang="en-US" sz="8000" dirty="0" smtClean="0">
                <a:latin typeface="Arial" pitchFamily="34" charset="0"/>
                <a:cs typeface="Arial" pitchFamily="34" charset="0"/>
              </a:rPr>
              <a:t>Develop a monetization strategy that aligns with your blog's niche and values.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Community Building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Build a community around your blog by engaging with readers through comments, social media, and email.</a:t>
            </a:r>
          </a:p>
          <a:p>
            <a:pPr lvl="1">
              <a:buFont typeface="Wingdings" pitchFamily="2" charset="2"/>
              <a:buChar char="q"/>
            </a:pPr>
            <a:r>
              <a:rPr lang="en-US" sz="8000" dirty="0" smtClean="0">
                <a:latin typeface="Arial" pitchFamily="34" charset="0"/>
                <a:cs typeface="Arial" pitchFamily="34" charset="0"/>
              </a:rPr>
              <a:t>Consider creating a forum or </a:t>
            </a:r>
            <a:r>
              <a:rPr lang="en-US" sz="8000" dirty="0" err="1" smtClean="0">
                <a:latin typeface="Arial" pitchFamily="34" charset="0"/>
                <a:cs typeface="Arial" pitchFamily="34" charset="0"/>
              </a:rPr>
              <a:t>Facebook</a:t>
            </a:r>
            <a:r>
              <a:rPr lang="en-US" sz="8000" dirty="0" smtClean="0">
                <a:latin typeface="Arial" pitchFamily="34" charset="0"/>
                <a:cs typeface="Arial" pitchFamily="34" charset="0"/>
              </a:rPr>
              <a:t> group related to adventure travel to further connect with your audience.</a:t>
            </a:r>
          </a:p>
          <a:p>
            <a:pPr>
              <a:buNone/>
            </a:pPr>
            <a:r>
              <a:rPr lang="en-US" sz="8000" b="1" dirty="0" smtClean="0">
                <a:latin typeface="Arial" pitchFamily="34" charset="0"/>
                <a:cs typeface="Arial" pitchFamily="34" charset="0"/>
              </a:rPr>
              <a:t>Scale and Growth</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As your blog gains traction, expand your content and audience. Explore new topics, collaborations, or services that can enhance your blog's value.</a:t>
            </a:r>
          </a:p>
          <a:p>
            <a:pPr lvl="1">
              <a:buFont typeface="Wingdings" pitchFamily="2" charset="2"/>
              <a:buChar char="q"/>
            </a:pPr>
            <a:r>
              <a:rPr lang="en-US" sz="8000" dirty="0" smtClean="0">
                <a:latin typeface="Arial" pitchFamily="34" charset="0"/>
                <a:cs typeface="Arial" pitchFamily="34" charset="0"/>
              </a:rPr>
              <a:t>Experiment with different types of content, such as travel guides, gear reviews, or personal stories.</a:t>
            </a:r>
          </a:p>
          <a:p>
            <a:pPr>
              <a:buNone/>
            </a:pPr>
            <a:r>
              <a:rPr lang="en-US" sz="8000" b="1" dirty="0" smtClean="0">
                <a:latin typeface="Arial" pitchFamily="34" charset="0"/>
                <a:cs typeface="Arial" pitchFamily="34" charset="0"/>
              </a:rPr>
              <a:t>Maintenance and Updates</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Regularly update your blog with fresh content to keep readers engaged.</a:t>
            </a:r>
          </a:p>
          <a:p>
            <a:pPr lvl="1">
              <a:buFont typeface="Wingdings" pitchFamily="2" charset="2"/>
              <a:buChar char="q"/>
            </a:pPr>
            <a:r>
              <a:rPr lang="en-US" sz="8000" dirty="0" smtClean="0">
                <a:latin typeface="Arial" pitchFamily="34" charset="0"/>
                <a:cs typeface="Arial" pitchFamily="34" charset="0"/>
              </a:rPr>
              <a:t>Monitor and update </a:t>
            </a:r>
            <a:r>
              <a:rPr lang="en-US" sz="8000" dirty="0" err="1" smtClean="0">
                <a:latin typeface="Arial" pitchFamily="34" charset="0"/>
                <a:cs typeface="Arial" pitchFamily="34" charset="0"/>
              </a:rPr>
              <a:t>plugins</a:t>
            </a:r>
            <a:r>
              <a:rPr lang="en-US" sz="8000" dirty="0" smtClean="0">
                <a:latin typeface="Arial" pitchFamily="34" charset="0"/>
                <a:cs typeface="Arial" pitchFamily="34" charset="0"/>
              </a:rPr>
              <a:t> or features on your blogging platform.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lvl="1">
              <a:buFont typeface="Wingdings" pitchFamily="2" charset="2"/>
              <a:buChar char="q"/>
            </a:pPr>
            <a:r>
              <a:rPr lang="en-US" sz="8000" dirty="0" smtClean="0">
                <a:latin typeface="Arial" pitchFamily="34" charset="0"/>
                <a:cs typeface="Arial" pitchFamily="34" charset="0"/>
              </a:rPr>
              <a:t>Ensure your blog remains secure and free of technical issues.</a:t>
            </a:r>
          </a:p>
          <a:p>
            <a:pPr>
              <a:buNone/>
            </a:pPr>
            <a:r>
              <a:rPr lang="en-US" sz="8000" b="1" dirty="0" smtClean="0">
                <a:latin typeface="Arial" pitchFamily="34" charset="0"/>
                <a:cs typeface="Arial" pitchFamily="34" charset="0"/>
              </a:rPr>
              <a:t>Legal and Ethical Considerations</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Familiarize yourself with legal and ethical considerations related to blogging, including copyright and disclosure policies.</a:t>
            </a:r>
          </a:p>
          <a:p>
            <a:pPr lvl="1">
              <a:buFont typeface="Wingdings" pitchFamily="2" charset="2"/>
              <a:buChar char="q"/>
            </a:pPr>
            <a:r>
              <a:rPr lang="en-US" sz="8000" dirty="0" smtClean="0">
                <a:latin typeface="Arial" pitchFamily="34" charset="0"/>
                <a:cs typeface="Arial" pitchFamily="34" charset="0"/>
              </a:rPr>
              <a:t>Implement privacy and data protection measures if you collect user data.</a:t>
            </a:r>
          </a:p>
          <a:p>
            <a:pPr>
              <a:buNone/>
            </a:pPr>
            <a:r>
              <a:rPr lang="en-US" sz="8000" b="1" dirty="0" smtClean="0">
                <a:latin typeface="Arial" pitchFamily="34" charset="0"/>
                <a:cs typeface="Arial" pitchFamily="34" charset="0"/>
              </a:rPr>
              <a:t>Analytics and Performance Tracking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Use analytics tools to monitor your blog's performance, including traffic, audience demographics, and conversion rates.</a:t>
            </a:r>
          </a:p>
          <a:p>
            <a:pPr lvl="1">
              <a:buFont typeface="Wingdings" pitchFamily="2" charset="2"/>
              <a:buChar char="q"/>
            </a:pPr>
            <a:r>
              <a:rPr lang="en-US" sz="8000" dirty="0" smtClean="0">
                <a:latin typeface="Arial" pitchFamily="34" charset="0"/>
                <a:cs typeface="Arial" pitchFamily="34" charset="0"/>
              </a:rPr>
              <a:t>Use this data to make data-driven decisions and refine your blog's strategy.</a:t>
            </a:r>
          </a:p>
          <a:p>
            <a:endParaRPr lang="en-US" sz="2000" dirty="0" smtClean="0">
              <a:latin typeface="Arial" pitchFamily="34" charset="0"/>
              <a:cs typeface="Arial" pitchFamily="34" charset="0"/>
            </a:endParaRPr>
          </a:p>
          <a:p>
            <a:endParaRPr lang="en-US" sz="2000"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WEBSITE STRUCTURE</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Homepage</a:t>
            </a:r>
            <a:r>
              <a:rPr lang="en-US" sz="8000" dirty="0">
                <a:latin typeface="Arial" pitchFamily="34" charset="0"/>
                <a:cs typeface="Arial" pitchFamily="34" charset="0"/>
              </a:rPr>
              <a:t>:</a:t>
            </a:r>
          </a:p>
          <a:p>
            <a:pPr lvl="1">
              <a:buFont typeface="Wingdings" pitchFamily="2" charset="2"/>
              <a:buChar char="q"/>
            </a:pPr>
            <a:r>
              <a:rPr lang="en-US" sz="8000" dirty="0">
                <a:latin typeface="Arial" pitchFamily="34" charset="0"/>
                <a:cs typeface="Arial" pitchFamily="34" charset="0"/>
              </a:rPr>
              <a:t>Feature a visually appealing header with a captivating image and a concise tagline or mission statement.</a:t>
            </a:r>
          </a:p>
          <a:p>
            <a:pPr lvl="1">
              <a:buFont typeface="Wingdings" pitchFamily="2" charset="2"/>
              <a:buChar char="q"/>
            </a:pPr>
            <a:r>
              <a:rPr lang="en-US" sz="8000" dirty="0">
                <a:latin typeface="Arial" pitchFamily="34" charset="0"/>
                <a:cs typeface="Arial" pitchFamily="34" charset="0"/>
              </a:rPr>
              <a:t>Include a navigation menu with clear categories (e.g., destinations, travel tips, gear reviews).</a:t>
            </a:r>
          </a:p>
          <a:p>
            <a:pPr lvl="1">
              <a:buFont typeface="Wingdings" pitchFamily="2" charset="2"/>
              <a:buChar char="q"/>
            </a:pPr>
            <a:r>
              <a:rPr lang="en-US" sz="8000" dirty="0">
                <a:latin typeface="Arial" pitchFamily="34" charset="0"/>
                <a:cs typeface="Arial" pitchFamily="34" charset="0"/>
              </a:rPr>
              <a:t>Highlight recent and popular blog posts with images and short descriptions.</a:t>
            </a:r>
          </a:p>
          <a:p>
            <a:pPr>
              <a:buNone/>
            </a:pPr>
            <a:r>
              <a:rPr lang="en-US" sz="8000" b="1" dirty="0">
                <a:latin typeface="Arial" pitchFamily="34" charset="0"/>
                <a:cs typeface="Arial" pitchFamily="34" charset="0"/>
              </a:rPr>
              <a:t>Blog Posts</a:t>
            </a:r>
            <a:r>
              <a:rPr lang="en-US" sz="8000" dirty="0">
                <a:latin typeface="Arial" pitchFamily="34" charset="0"/>
                <a:cs typeface="Arial" pitchFamily="34" charset="0"/>
              </a:rPr>
              <a:t>:</a:t>
            </a:r>
          </a:p>
          <a:p>
            <a:pPr lvl="1">
              <a:buFont typeface="Wingdings" pitchFamily="2" charset="2"/>
              <a:buChar char="q"/>
            </a:pPr>
            <a:r>
              <a:rPr lang="en-US" sz="8000" dirty="0">
                <a:latin typeface="Arial" pitchFamily="34" charset="0"/>
                <a:cs typeface="Arial" pitchFamily="34" charset="0"/>
              </a:rPr>
              <a:t>Organize your blog posts into categories or tags (e.g., by destination, activity type).</a:t>
            </a:r>
          </a:p>
          <a:p>
            <a:pPr lvl="1">
              <a:buFont typeface="Wingdings" pitchFamily="2" charset="2"/>
              <a:buChar char="q"/>
            </a:pPr>
            <a:r>
              <a:rPr lang="en-US" sz="8000" dirty="0">
                <a:latin typeface="Arial" pitchFamily="34" charset="0"/>
                <a:cs typeface="Arial" pitchFamily="34" charset="0"/>
              </a:rPr>
              <a:t>Include a user-friendly search bar and filters to help readers find specific content.</a:t>
            </a:r>
          </a:p>
          <a:p>
            <a:pPr lvl="1">
              <a:buFont typeface="Wingdings" pitchFamily="2" charset="2"/>
              <a:buChar char="q"/>
            </a:pPr>
            <a:r>
              <a:rPr lang="en-US" sz="8000" dirty="0">
                <a:latin typeface="Arial" pitchFamily="34" charset="0"/>
                <a:cs typeface="Arial" pitchFamily="34" charset="0"/>
              </a:rPr>
              <a:t>Use a clean and reader-friendly font for the main text</a:t>
            </a:r>
            <a:r>
              <a:rPr lang="en-US" sz="8000" dirty="0" smtClean="0">
                <a:latin typeface="Arial" pitchFamily="34" charset="0"/>
                <a:cs typeface="Arial" pitchFamily="34" charset="0"/>
              </a:rPr>
              <a:t>.</a:t>
            </a:r>
            <a:endParaRPr lang="en-US" sz="8000"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About Page</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Introduce yourself and your passion for adventure travel.</a:t>
            </a:r>
          </a:p>
          <a:p>
            <a:pPr lvl="1">
              <a:buFont typeface="Wingdings" pitchFamily="2" charset="2"/>
              <a:buChar char="q"/>
            </a:pPr>
            <a:r>
              <a:rPr lang="en-US" sz="8000" dirty="0" smtClean="0">
                <a:latin typeface="Arial" pitchFamily="34" charset="0"/>
                <a:cs typeface="Arial" pitchFamily="34" charset="0"/>
              </a:rPr>
              <a:t>Share your credentials and experience to establish trust with your readers.</a:t>
            </a:r>
          </a:p>
          <a:p>
            <a:pPr>
              <a:buNone/>
            </a:pPr>
            <a:r>
              <a:rPr lang="en-US" sz="8000" b="1" dirty="0" smtClean="0">
                <a:latin typeface="Arial" pitchFamily="34" charset="0"/>
                <a:cs typeface="Arial" pitchFamily="34" charset="0"/>
              </a:rPr>
              <a:t>Contact Page</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Provide a contact form or email address for readers to get in touch.</a:t>
            </a:r>
          </a:p>
          <a:p>
            <a:pPr lvl="1">
              <a:buFont typeface="Wingdings" pitchFamily="2" charset="2"/>
              <a:buChar char="q"/>
            </a:pPr>
            <a:r>
              <a:rPr lang="en-US" sz="8000" dirty="0" smtClean="0">
                <a:latin typeface="Arial" pitchFamily="34" charset="0"/>
                <a:cs typeface="Arial" pitchFamily="34" charset="0"/>
              </a:rPr>
              <a:t>Offer links to your social media profiles for additional engagement.</a:t>
            </a:r>
          </a:p>
          <a:p>
            <a:pPr>
              <a:buNone/>
            </a:pPr>
            <a:r>
              <a:rPr lang="en-US" sz="8000" b="1" dirty="0" smtClean="0">
                <a:latin typeface="Arial" pitchFamily="34" charset="0"/>
                <a:cs typeface="Arial" pitchFamily="34" charset="0"/>
              </a:rPr>
              <a:t>Travel Resources</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Create a page listing useful travel resources, such as gear recommendations, travel insurance, or booking platforms.</a:t>
            </a:r>
          </a:p>
          <a:p>
            <a:pPr lvl="1">
              <a:buFont typeface="Wingdings" pitchFamily="2" charset="2"/>
              <a:buChar char="q"/>
            </a:pPr>
            <a:r>
              <a:rPr lang="en-US" sz="8000" dirty="0" smtClean="0">
                <a:latin typeface="Arial" pitchFamily="34" charset="0"/>
                <a:cs typeface="Arial" pitchFamily="34" charset="0"/>
              </a:rPr>
              <a:t>Include affiliate links, if applicable.</a:t>
            </a:r>
          </a:p>
          <a:p>
            <a:pPr>
              <a:buNone/>
            </a:pPr>
            <a:r>
              <a:rPr lang="en-US" sz="8000" b="1" dirty="0" smtClean="0">
                <a:latin typeface="Arial" pitchFamily="34" charset="0"/>
                <a:cs typeface="Arial" pitchFamily="34" charset="0"/>
              </a:rPr>
              <a:t>Newsletter Subscription</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Encourage readers to subscribe to your newsletter for regular updates and exclusive content.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57158" y="1571612"/>
            <a:ext cx="8372476" cy="4525963"/>
          </a:xfrm>
        </p:spPr>
        <p:txBody>
          <a:bodyPr>
            <a:normAutofit fontScale="25000" lnSpcReduction="20000"/>
          </a:bodyPr>
          <a:lstStyle/>
          <a:p>
            <a:pPr>
              <a:buNone/>
            </a:pPr>
            <a:r>
              <a:rPr lang="en-US" sz="8000" b="1" dirty="0" smtClean="0">
                <a:latin typeface="Arial" pitchFamily="34" charset="0"/>
                <a:cs typeface="Arial" pitchFamily="34" charset="0"/>
              </a:rPr>
              <a:t>Comments and Social Sharing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Enable comments on your blog posts to foster reader engagement.</a:t>
            </a:r>
          </a:p>
          <a:p>
            <a:pPr lvl="1">
              <a:buFont typeface="Wingdings" pitchFamily="2" charset="2"/>
              <a:buChar char="q"/>
            </a:pPr>
            <a:r>
              <a:rPr lang="en-US" sz="8000" dirty="0" smtClean="0">
                <a:latin typeface="Arial" pitchFamily="34" charset="0"/>
                <a:cs typeface="Arial" pitchFamily="34" charset="0"/>
              </a:rPr>
              <a:t>Incorporate social sharing buttons to encourage readers to share your content</a:t>
            </a:r>
            <a:r>
              <a:rPr lang="en-US" dirty="0" smtClean="0"/>
              <a:t>.</a:t>
            </a:r>
          </a:p>
          <a:p>
            <a:pPr>
              <a:buNone/>
            </a:pPr>
            <a:r>
              <a:rPr lang="en-US" sz="8000" b="1" dirty="0" smtClean="0">
                <a:latin typeface="Arial" pitchFamily="34" charset="0"/>
                <a:cs typeface="Arial" pitchFamily="34" charset="0"/>
              </a:rPr>
              <a:t>                                    </a:t>
            </a:r>
          </a:p>
          <a:p>
            <a:pPr>
              <a:buNone/>
            </a:pPr>
            <a:r>
              <a:rPr lang="en-US" sz="8000" b="1" dirty="0">
                <a:solidFill>
                  <a:srgbClr val="C00000"/>
                </a:solidFill>
                <a:effectLst>
                  <a:outerShdw blurRad="38100" dist="38100" dir="2700000" algn="tl">
                    <a:srgbClr val="000000">
                      <a:alpha val="43137"/>
                    </a:srgbClr>
                  </a:outerShdw>
                </a:effectLst>
                <a:latin typeface="Arial" pitchFamily="34" charset="0"/>
                <a:cs typeface="Arial" pitchFamily="34" charset="0"/>
              </a:rPr>
              <a:t> </a:t>
            </a:r>
            <a:r>
              <a:rPr lang="en-US" sz="8000" b="1" dirty="0" smtClean="0">
                <a:solidFill>
                  <a:srgbClr val="C00000"/>
                </a:solidFill>
                <a:effectLst>
                  <a:outerShdw blurRad="38100" dist="38100" dir="2700000" algn="tl">
                    <a:srgbClr val="000000">
                      <a:alpha val="43137"/>
                    </a:srgbClr>
                  </a:outerShdw>
                </a:effectLst>
                <a:latin typeface="Arial" pitchFamily="34" charset="0"/>
                <a:cs typeface="Arial" pitchFamily="34" charset="0"/>
              </a:rPr>
              <a:t>                                    CONTENT CREATION</a:t>
            </a:r>
            <a:endParaRPr lang="en-US" sz="8000" b="1" dirty="0">
              <a:solidFill>
                <a:srgbClr val="C00000"/>
              </a:solidFill>
              <a:effectLst>
                <a:outerShdw blurRad="38100" dist="38100" dir="2700000" algn="tl">
                  <a:srgbClr val="000000">
                    <a:alpha val="43137"/>
                  </a:srgbClr>
                </a:outerShdw>
              </a:effectLst>
              <a:latin typeface="Arial" pitchFamily="34" charset="0"/>
              <a:cs typeface="Arial" pitchFamily="34" charset="0"/>
            </a:endParaRPr>
          </a:p>
          <a:p>
            <a:pPr>
              <a:buNone/>
            </a:pPr>
            <a:r>
              <a:rPr lang="en-US" sz="8000" b="1" dirty="0" smtClean="0">
                <a:latin typeface="Arial" pitchFamily="34" charset="0"/>
                <a:cs typeface="Arial" pitchFamily="34" charset="0"/>
              </a:rPr>
              <a:t>Content Strategy</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Determine your niche within adventure travel (e.g., solo travel, family travel, outdoor adventures).</a:t>
            </a:r>
          </a:p>
          <a:p>
            <a:pPr lvl="1">
              <a:buFont typeface="Wingdings" pitchFamily="2" charset="2"/>
              <a:buChar char="q"/>
            </a:pPr>
            <a:r>
              <a:rPr lang="en-US" sz="8000" dirty="0" smtClean="0">
                <a:latin typeface="Arial" pitchFamily="34" charset="0"/>
                <a:cs typeface="Arial" pitchFamily="34" charset="0"/>
              </a:rPr>
              <a:t>Plan a content calendar with a mix of blog post types, including travel guides, personal stories, gear reviews, and travel tips.</a:t>
            </a:r>
          </a:p>
          <a:p>
            <a:pPr lvl="1">
              <a:buFont typeface="Wingdings" pitchFamily="2" charset="2"/>
              <a:buChar char="q"/>
            </a:pPr>
            <a:r>
              <a:rPr lang="en-US" sz="8000" dirty="0" smtClean="0">
                <a:latin typeface="Arial" pitchFamily="34" charset="0"/>
                <a:cs typeface="Arial" pitchFamily="34" charset="0"/>
              </a:rPr>
              <a:t>Ensure content aligns with the interests and needs of your target audience.</a:t>
            </a:r>
          </a:p>
          <a:p>
            <a:r>
              <a:rPr lang="en-US" sz="8000" b="1" dirty="0" smtClean="0">
                <a:latin typeface="Arial" pitchFamily="34" charset="0"/>
                <a:cs typeface="Arial" pitchFamily="34" charset="0"/>
              </a:rPr>
              <a:t>High-Quality Content</a:t>
            </a:r>
            <a:r>
              <a:rPr lang="en-US" sz="8000" dirty="0" smtClean="0">
                <a:latin typeface="Arial" pitchFamily="34" charset="0"/>
                <a:cs typeface="Arial" pitchFamily="34" charset="0"/>
              </a:rPr>
              <a:t>:</a:t>
            </a:r>
          </a:p>
          <a:p>
            <a:pPr lvl="1"/>
            <a:r>
              <a:rPr lang="en-US" sz="8000" dirty="0" smtClean="0">
                <a:latin typeface="Arial" pitchFamily="34" charset="0"/>
                <a:cs typeface="Arial" pitchFamily="34" charset="0"/>
              </a:rPr>
              <a:t>Write compelling, well-researched, and informative blog posts.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PROJECT’S OBJECTIVES</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a:buFont typeface="Wingdings" pitchFamily="2" charset="2"/>
              <a:buChar char="q"/>
            </a:pPr>
            <a:r>
              <a:rPr lang="en-US" sz="2000" b="1" dirty="0">
                <a:latin typeface="Arial" pitchFamily="34" charset="0"/>
                <a:cs typeface="Arial" pitchFamily="34" charset="0"/>
              </a:rPr>
              <a:t>Share Travel Experiences</a:t>
            </a:r>
            <a:r>
              <a:rPr lang="en-US" sz="2000" dirty="0">
                <a:latin typeface="Arial" pitchFamily="34" charset="0"/>
                <a:cs typeface="Arial" pitchFamily="34" charset="0"/>
              </a:rPr>
              <a:t>: Document and share your personal travel experiences, adventures, and stories with your audience. This allows you to relive those moments and inspire others to explore the world.</a:t>
            </a:r>
          </a:p>
          <a:p>
            <a:pPr>
              <a:buFont typeface="Wingdings" pitchFamily="2" charset="2"/>
              <a:buChar char="q"/>
            </a:pPr>
            <a:r>
              <a:rPr lang="en-US" sz="2000" b="1" dirty="0">
                <a:latin typeface="Arial" pitchFamily="34" charset="0"/>
                <a:cs typeface="Arial" pitchFamily="34" charset="0"/>
              </a:rPr>
              <a:t>Educate and Inform</a:t>
            </a:r>
            <a:r>
              <a:rPr lang="en-US" sz="2000" dirty="0">
                <a:latin typeface="Arial" pitchFamily="34" charset="0"/>
                <a:cs typeface="Arial" pitchFamily="34" charset="0"/>
              </a:rPr>
              <a:t>: Provide valuable information and insights about travel destinations, culture, tips, and recommendations. Your blog can become a resource for travelers seeking information about specific locations or travel in general.</a:t>
            </a:r>
          </a:p>
          <a:p>
            <a:pPr>
              <a:buFont typeface="Wingdings" pitchFamily="2" charset="2"/>
              <a:buChar char="q"/>
            </a:pPr>
            <a:r>
              <a:rPr lang="en-US" sz="2000" b="1" dirty="0">
                <a:latin typeface="Arial" pitchFamily="34" charset="0"/>
                <a:cs typeface="Arial" pitchFamily="34" charset="0"/>
              </a:rPr>
              <a:t>Cultivate a Community</a:t>
            </a:r>
            <a:r>
              <a:rPr lang="en-US" sz="2000" dirty="0">
                <a:latin typeface="Arial" pitchFamily="34" charset="0"/>
                <a:cs typeface="Arial" pitchFamily="34" charset="0"/>
              </a:rPr>
              <a:t>: Build a community of like-minded individuals who share a passion for adventure travel. Encourage discussion, interaction, and the exchange of ideas among your readers</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8596" y="1643050"/>
            <a:ext cx="8229600" cy="4525963"/>
          </a:xfrm>
        </p:spPr>
        <p:txBody>
          <a:bodyPr>
            <a:normAutofit fontScale="25000" lnSpcReduction="20000"/>
          </a:bodyPr>
          <a:lstStyle/>
          <a:p>
            <a:pPr>
              <a:buNone/>
            </a:pPr>
            <a:r>
              <a:rPr lang="en-US" sz="8000" b="1" dirty="0" smtClean="0">
                <a:latin typeface="Arial" pitchFamily="34" charset="0"/>
                <a:cs typeface="Arial" pitchFamily="34" charset="0"/>
              </a:rPr>
              <a:t>High-Quality Content</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Write compelling, well-researched, and informative blog posts.</a:t>
            </a:r>
          </a:p>
          <a:p>
            <a:pPr lvl="1">
              <a:buFont typeface="Wingdings" pitchFamily="2" charset="2"/>
              <a:buChar char="q"/>
            </a:pPr>
            <a:r>
              <a:rPr lang="en-US" sz="8000" dirty="0" smtClean="0">
                <a:latin typeface="Arial" pitchFamily="34" charset="0"/>
                <a:cs typeface="Arial" pitchFamily="34" charset="0"/>
              </a:rPr>
              <a:t>Incorporate storytelling elements to make your posts engaging.</a:t>
            </a:r>
          </a:p>
          <a:p>
            <a:pPr lvl="1">
              <a:buFont typeface="Wingdings" pitchFamily="2" charset="2"/>
              <a:buChar char="q"/>
            </a:pPr>
            <a:r>
              <a:rPr lang="en-US" sz="8000" dirty="0" smtClean="0">
                <a:latin typeface="Arial" pitchFamily="34" charset="0"/>
                <a:cs typeface="Arial" pitchFamily="34" charset="0"/>
              </a:rPr>
              <a:t>Include high-resolution images and videos to enhance the visual appeal.</a:t>
            </a:r>
          </a:p>
          <a:p>
            <a:pPr>
              <a:buNone/>
            </a:pPr>
            <a:r>
              <a:rPr lang="en-US" sz="8000" b="1" dirty="0" smtClean="0">
                <a:latin typeface="Arial" pitchFamily="34" charset="0"/>
                <a:cs typeface="Arial" pitchFamily="34" charset="0"/>
              </a:rPr>
              <a:t>SEO Optimization</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Optimize blog posts for search engines using relevant keywords.</a:t>
            </a:r>
          </a:p>
          <a:p>
            <a:pPr>
              <a:buFont typeface="Wingdings" pitchFamily="2" charset="2"/>
              <a:buChar char="q"/>
            </a:pPr>
            <a:endParaRPr lang="en-US" dirty="0" smtClean="0"/>
          </a:p>
          <a:p>
            <a:pPr lvl="1">
              <a:buFont typeface="Wingdings" pitchFamily="2" charset="2"/>
              <a:buChar char="q"/>
            </a:pPr>
            <a:r>
              <a:rPr lang="en-US" sz="8000" dirty="0" smtClean="0">
                <a:latin typeface="Arial" pitchFamily="34" charset="0"/>
                <a:cs typeface="Arial" pitchFamily="34" charset="0"/>
              </a:rPr>
              <a:t>Create meta titles and descriptions that attract clicks from   search results.</a:t>
            </a:r>
          </a:p>
          <a:p>
            <a:pPr lvl="1">
              <a:buFont typeface="Wingdings" pitchFamily="2" charset="2"/>
              <a:buChar char="q"/>
            </a:pPr>
            <a:r>
              <a:rPr lang="en-US" sz="8000" dirty="0" smtClean="0">
                <a:latin typeface="Arial" pitchFamily="34" charset="0"/>
                <a:cs typeface="Arial" pitchFamily="34" charset="0"/>
              </a:rPr>
              <a:t>Use header tags (H1, H2, H3) to structure your content.</a:t>
            </a:r>
          </a:p>
          <a:p>
            <a:pPr>
              <a:buNone/>
            </a:pPr>
            <a:r>
              <a:rPr lang="en-US" sz="8000" b="1" dirty="0" smtClean="0">
                <a:latin typeface="Arial" pitchFamily="34" charset="0"/>
                <a:cs typeface="Arial" pitchFamily="34" charset="0"/>
              </a:rPr>
              <a:t>Visuals</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Invest in photography equipment and editing software for high-quality images.</a:t>
            </a:r>
          </a:p>
          <a:p>
            <a:pPr lvl="1">
              <a:buFont typeface="Wingdings" pitchFamily="2" charset="2"/>
              <a:buChar char="q"/>
            </a:pPr>
            <a:r>
              <a:rPr lang="en-US" sz="8000" dirty="0" smtClean="0">
                <a:latin typeface="Arial" pitchFamily="34" charset="0"/>
                <a:cs typeface="Arial" pitchFamily="34" charset="0"/>
              </a:rPr>
              <a:t>Include captions, alt text, and image descriptions for accessibility and SEO.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lvl="1"/>
            <a:endParaRPr lang="en-US" sz="8000" dirty="0" smtClean="0">
              <a:latin typeface="Arial" pitchFamily="34" charset="0"/>
              <a:cs typeface="Arial" pitchFamily="34" charset="0"/>
            </a:endParaRPr>
          </a:p>
          <a:p>
            <a:pPr lvl="1">
              <a:buFont typeface="Wingdings" pitchFamily="2" charset="2"/>
              <a:buChar char="q"/>
            </a:pPr>
            <a:r>
              <a:rPr lang="en-US" sz="8000" dirty="0" smtClean="0">
                <a:latin typeface="Arial" pitchFamily="34" charset="0"/>
                <a:cs typeface="Arial" pitchFamily="34" charset="0"/>
              </a:rPr>
              <a:t>Incorporate storytelling elements to make your posts engaging.</a:t>
            </a:r>
          </a:p>
          <a:p>
            <a:pPr lvl="1">
              <a:buFont typeface="Wingdings" pitchFamily="2" charset="2"/>
              <a:buChar char="q"/>
            </a:pPr>
            <a:r>
              <a:rPr lang="en-US" sz="8000" dirty="0" smtClean="0">
                <a:latin typeface="Arial" pitchFamily="34" charset="0"/>
                <a:cs typeface="Arial" pitchFamily="34" charset="0"/>
              </a:rPr>
              <a:t>Include high-resolution images and videos to enhance the visual appeal.</a:t>
            </a:r>
          </a:p>
          <a:p>
            <a:pPr>
              <a:buNone/>
            </a:pPr>
            <a:r>
              <a:rPr lang="en-US" sz="8000" b="1" dirty="0" smtClean="0">
                <a:latin typeface="Arial" pitchFamily="34" charset="0"/>
                <a:cs typeface="Arial" pitchFamily="34" charset="0"/>
              </a:rPr>
              <a:t>SEO Optimization</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Optimize blog posts for search engines using relevant keywords.</a:t>
            </a:r>
          </a:p>
          <a:p>
            <a:pPr lvl="1">
              <a:buFont typeface="Wingdings" pitchFamily="2" charset="2"/>
              <a:buChar char="q"/>
            </a:pPr>
            <a:r>
              <a:rPr lang="en-US" sz="8000" dirty="0">
                <a:latin typeface="Arial" pitchFamily="34" charset="0"/>
                <a:cs typeface="Arial" pitchFamily="34" charset="0"/>
              </a:rPr>
              <a:t> </a:t>
            </a:r>
            <a:r>
              <a:rPr lang="en-US" sz="8000" dirty="0" smtClean="0">
                <a:latin typeface="Arial" pitchFamily="34" charset="0"/>
                <a:cs typeface="Arial" pitchFamily="34" charset="0"/>
              </a:rPr>
              <a:t>   </a:t>
            </a:r>
            <a:r>
              <a:rPr lang="en-US" sz="8000" dirty="0" smtClean="0">
                <a:latin typeface="Arial" pitchFamily="34" charset="0"/>
                <a:cs typeface="Arial" pitchFamily="34" charset="0"/>
              </a:rPr>
              <a:t>Consider creating video content to supplement your written posts.</a:t>
            </a:r>
          </a:p>
          <a:p>
            <a:pPr>
              <a:buNone/>
            </a:pPr>
            <a:r>
              <a:rPr lang="en-US" sz="8000" b="1" dirty="0" smtClean="0">
                <a:latin typeface="Arial" pitchFamily="34" charset="0"/>
                <a:cs typeface="Arial" pitchFamily="34" charset="0"/>
              </a:rPr>
              <a:t>Regular Posting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Stick to a consistent posting schedule to keep readers engaged.</a:t>
            </a:r>
          </a:p>
          <a:p>
            <a:pPr lvl="1">
              <a:buFont typeface="Wingdings" pitchFamily="2" charset="2"/>
              <a:buChar char="q"/>
            </a:pPr>
            <a:r>
              <a:rPr lang="en-US" sz="8000" dirty="0" smtClean="0">
                <a:latin typeface="Arial" pitchFamily="34" charset="0"/>
                <a:cs typeface="Arial" pitchFamily="34" charset="0"/>
              </a:rPr>
              <a:t>Balance the frequency of posts with the quality of content. </a:t>
            </a:r>
          </a:p>
          <a:p>
            <a:pPr lvl="1">
              <a:buNone/>
            </a:pPr>
            <a:r>
              <a:rPr lang="en-US" sz="8000" b="1" dirty="0" smtClean="0"/>
              <a:t>                          </a:t>
            </a:r>
          </a:p>
          <a:p>
            <a:endParaRPr lang="en-US" sz="8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TECHNICAL IMPLEMENTATION</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Choose a Blogging Platform</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Select a platform such as </a:t>
            </a:r>
            <a:r>
              <a:rPr lang="en-US" sz="8000" dirty="0" err="1" smtClean="0">
                <a:latin typeface="Arial" pitchFamily="34" charset="0"/>
                <a:cs typeface="Arial" pitchFamily="34" charset="0"/>
              </a:rPr>
              <a:t>WordPress</a:t>
            </a:r>
            <a:r>
              <a:rPr lang="en-US" sz="8000" dirty="0" smtClean="0">
                <a:latin typeface="Arial" pitchFamily="34" charset="0"/>
                <a:cs typeface="Arial" pitchFamily="34" charset="0"/>
              </a:rPr>
              <a:t>, Blogger, or a website builder (e.g., </a:t>
            </a:r>
            <a:r>
              <a:rPr lang="en-US" sz="8000" dirty="0" err="1" smtClean="0">
                <a:latin typeface="Arial" pitchFamily="34" charset="0"/>
                <a:cs typeface="Arial" pitchFamily="34" charset="0"/>
              </a:rPr>
              <a:t>Wix</a:t>
            </a: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Squarespace</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Customize the design and layout to reflect your brand and niche.</a:t>
            </a:r>
          </a:p>
          <a:p>
            <a:pPr>
              <a:buNone/>
            </a:pPr>
            <a:r>
              <a:rPr lang="en-US" sz="8000" b="1" dirty="0" smtClean="0">
                <a:latin typeface="Arial" pitchFamily="34" charset="0"/>
                <a:cs typeface="Arial" pitchFamily="34" charset="0"/>
              </a:rPr>
              <a:t>Domain and Hosting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Register a memorable domain name that reflects your blog's theme.</a:t>
            </a:r>
          </a:p>
          <a:p>
            <a:pPr lvl="1">
              <a:buFont typeface="Wingdings" pitchFamily="2" charset="2"/>
              <a:buChar char="q"/>
            </a:pPr>
            <a:r>
              <a:rPr lang="en-US" sz="8000" dirty="0" smtClean="0">
                <a:latin typeface="Arial" pitchFamily="34" charset="0"/>
                <a:cs typeface="Arial" pitchFamily="34" charset="0"/>
              </a:rPr>
              <a:t>Choose reliable web hosting that provides good speed and uptime.</a:t>
            </a:r>
          </a:p>
          <a:p>
            <a:pPr>
              <a:buNone/>
            </a:pPr>
            <a:r>
              <a:rPr lang="en-US" sz="8000" b="1" dirty="0" smtClean="0">
                <a:latin typeface="Arial" pitchFamily="34" charset="0"/>
                <a:cs typeface="Arial" pitchFamily="34" charset="0"/>
              </a:rPr>
              <a:t>Website Security</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Implement security measures to protect your blog from hacking and malware.</a:t>
            </a:r>
          </a:p>
          <a:p>
            <a:pPr lvl="1">
              <a:buFont typeface="Wingdings" pitchFamily="2" charset="2"/>
              <a:buChar char="q"/>
            </a:pPr>
            <a:r>
              <a:rPr lang="en-US" sz="8000" dirty="0" smtClean="0">
                <a:latin typeface="Arial" pitchFamily="34" charset="0"/>
                <a:cs typeface="Arial" pitchFamily="34" charset="0"/>
              </a:rPr>
              <a:t>Keep your platform, themes, and </a:t>
            </a:r>
            <a:r>
              <a:rPr lang="en-US" sz="8000" dirty="0" err="1" smtClean="0">
                <a:latin typeface="Arial" pitchFamily="34" charset="0"/>
                <a:cs typeface="Arial" pitchFamily="34" charset="0"/>
              </a:rPr>
              <a:t>plugins</a:t>
            </a:r>
            <a:r>
              <a:rPr lang="en-US" sz="8000" dirty="0" smtClean="0">
                <a:latin typeface="Arial" pitchFamily="34" charset="0"/>
                <a:cs typeface="Arial" pitchFamily="34" charset="0"/>
              </a:rPr>
              <a:t> updated.</a:t>
            </a:r>
          </a:p>
          <a:p>
            <a:pPr>
              <a:buNone/>
            </a:pPr>
            <a:r>
              <a:rPr lang="en-US" sz="8000" b="1" dirty="0" smtClean="0">
                <a:latin typeface="Arial" pitchFamily="34" charset="0"/>
                <a:cs typeface="Arial" pitchFamily="34" charset="0"/>
              </a:rPr>
              <a:t>Mobile Responsiveness</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Ensure that your blog is mobile-responsive to cater to users on various devices.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SEO and Analytics</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Install SEO </a:t>
            </a:r>
            <a:r>
              <a:rPr lang="en-US" sz="8000" dirty="0" err="1" smtClean="0">
                <a:latin typeface="Arial" pitchFamily="34" charset="0"/>
                <a:cs typeface="Arial" pitchFamily="34" charset="0"/>
              </a:rPr>
              <a:t>plugins</a:t>
            </a:r>
            <a:r>
              <a:rPr lang="en-US" sz="8000" dirty="0" smtClean="0">
                <a:latin typeface="Arial" pitchFamily="34" charset="0"/>
                <a:cs typeface="Arial" pitchFamily="34" charset="0"/>
              </a:rPr>
              <a:t> to assist with on-page optimization.</a:t>
            </a:r>
          </a:p>
          <a:p>
            <a:pPr lvl="1">
              <a:buFont typeface="Wingdings" pitchFamily="2" charset="2"/>
              <a:buChar char="q"/>
            </a:pPr>
            <a:r>
              <a:rPr lang="en-US" sz="8000" dirty="0" smtClean="0">
                <a:latin typeface="Arial" pitchFamily="34" charset="0"/>
                <a:cs typeface="Arial" pitchFamily="34" charset="0"/>
              </a:rPr>
              <a:t>Use analytics tools (e.g., Google Analytics) to track your website's performance.</a:t>
            </a:r>
          </a:p>
          <a:p>
            <a:pPr>
              <a:buNone/>
            </a:pPr>
            <a:r>
              <a:rPr lang="en-US" sz="8000" b="1" dirty="0" smtClean="0">
                <a:latin typeface="Arial" pitchFamily="34" charset="0"/>
                <a:cs typeface="Arial" pitchFamily="34" charset="0"/>
              </a:rPr>
              <a:t>Social Integration</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Add social media sharing buttons for easy content sharing.</a:t>
            </a:r>
          </a:p>
          <a:p>
            <a:pPr lvl="1">
              <a:buFont typeface="Wingdings" pitchFamily="2" charset="2"/>
              <a:buChar char="q"/>
            </a:pPr>
            <a:r>
              <a:rPr lang="en-US" sz="8000" dirty="0" smtClean="0">
                <a:latin typeface="Arial" pitchFamily="34" charset="0"/>
                <a:cs typeface="Arial" pitchFamily="34" charset="0"/>
              </a:rPr>
              <a:t>Display your social media feeds to engage readers.</a:t>
            </a:r>
          </a:p>
          <a:p>
            <a:pPr>
              <a:buNone/>
            </a:pPr>
            <a:r>
              <a:rPr lang="en-US" sz="8000" b="1" dirty="0" smtClean="0">
                <a:latin typeface="Arial" pitchFamily="34" charset="0"/>
                <a:cs typeface="Arial" pitchFamily="34" charset="0"/>
              </a:rPr>
              <a:t>Newsletter and Email Marketing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Choose an email marketing platform for newsletter management.</a:t>
            </a:r>
          </a:p>
          <a:p>
            <a:pPr lvl="1">
              <a:buFont typeface="Wingdings" pitchFamily="2" charset="2"/>
              <a:buChar char="q"/>
            </a:pPr>
            <a:r>
              <a:rPr lang="en-US" sz="8000" dirty="0" smtClean="0">
                <a:latin typeface="Arial" pitchFamily="34" charset="0"/>
                <a:cs typeface="Arial" pitchFamily="34" charset="0"/>
              </a:rPr>
              <a:t>Integrate subscription forms on your blog for readers to join your list.</a:t>
            </a:r>
          </a:p>
          <a:p>
            <a:pPr>
              <a:buNone/>
            </a:pPr>
            <a:r>
              <a:rPr lang="en-US" sz="8000" b="1" dirty="0" smtClean="0">
                <a:latin typeface="Arial" pitchFamily="34" charset="0"/>
                <a:cs typeface="Arial" pitchFamily="34" charset="0"/>
              </a:rPr>
              <a:t>Monetization</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Implement monetization strategies like affiliate marketing, sponsored posts, or display advertising if desired.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Backup and Maintenance</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Regularly back up your blog's content and data.</a:t>
            </a:r>
          </a:p>
          <a:p>
            <a:pPr lvl="1">
              <a:buFont typeface="Wingdings" pitchFamily="2" charset="2"/>
              <a:buChar char="q"/>
            </a:pPr>
            <a:r>
              <a:rPr lang="en-US" sz="8000" dirty="0" smtClean="0">
                <a:latin typeface="Arial" pitchFamily="34" charset="0"/>
                <a:cs typeface="Arial" pitchFamily="34" charset="0"/>
              </a:rPr>
              <a:t>Schedule routine maintenance to update themes, </a:t>
            </a:r>
            <a:r>
              <a:rPr lang="en-US" sz="8000" dirty="0" err="1" smtClean="0">
                <a:latin typeface="Arial" pitchFamily="34" charset="0"/>
                <a:cs typeface="Arial" pitchFamily="34" charset="0"/>
              </a:rPr>
              <a:t>plugins</a:t>
            </a:r>
            <a:r>
              <a:rPr lang="en-US" sz="8000" dirty="0" smtClean="0">
                <a:latin typeface="Arial" pitchFamily="34" charset="0"/>
                <a:cs typeface="Arial" pitchFamily="34" charset="0"/>
              </a:rPr>
              <a:t>, and security.</a:t>
            </a:r>
          </a:p>
          <a:p>
            <a:pPr>
              <a:buNone/>
            </a:pPr>
            <a:r>
              <a:rPr lang="en-US" sz="8000" b="1" dirty="0" smtClean="0">
                <a:latin typeface="Arial" pitchFamily="34" charset="0"/>
                <a:cs typeface="Arial" pitchFamily="34" charset="0"/>
              </a:rPr>
              <a:t>Legal Compliance</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Include legal pages such as a Privacy Policy and Disclosure Policy to comply with regulations and be transparent with readers.</a:t>
            </a:r>
          </a:p>
          <a:p>
            <a:pPr>
              <a:buNone/>
            </a:pPr>
            <a:r>
              <a:rPr lang="en-US" sz="8000" b="1" dirty="0" smtClean="0">
                <a:latin typeface="Arial" pitchFamily="34" charset="0"/>
                <a:cs typeface="Arial" pitchFamily="34" charset="0"/>
              </a:rPr>
              <a:t>User Experience (UX)</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Optimize page loading speed for a better user experience.</a:t>
            </a:r>
          </a:p>
          <a:p>
            <a:pPr lvl="1">
              <a:buFont typeface="Wingdings" pitchFamily="2" charset="2"/>
              <a:buChar char="q"/>
            </a:pPr>
            <a:r>
              <a:rPr lang="en-US" sz="8000" dirty="0" smtClean="0">
                <a:latin typeface="Arial" pitchFamily="34" charset="0"/>
                <a:cs typeface="Arial" pitchFamily="34" charset="0"/>
              </a:rPr>
              <a:t>Test your blog on different browsers and devices to ensure compatibility.</a:t>
            </a:r>
          </a:p>
          <a:p>
            <a:pPr>
              <a:buNone/>
            </a:pPr>
            <a:r>
              <a:rPr lang="en-US" sz="8000" b="1" dirty="0" smtClean="0">
                <a:latin typeface="Arial" pitchFamily="34" charset="0"/>
                <a:cs typeface="Arial" pitchFamily="34" charset="0"/>
              </a:rPr>
              <a:t>Accessibility</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Design your blog to be accessible to people with disabilities, adhering to web accessibility guidelines.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Content Management</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Organize your content with categories, tags, and a clear hierarchy.</a:t>
            </a:r>
          </a:p>
          <a:p>
            <a:pPr lvl="1">
              <a:buFont typeface="Wingdings" pitchFamily="2" charset="2"/>
              <a:buChar char="q"/>
            </a:pPr>
            <a:r>
              <a:rPr lang="en-US" sz="8000" dirty="0" smtClean="0">
                <a:latin typeface="Arial" pitchFamily="34" charset="0"/>
                <a:cs typeface="Arial" pitchFamily="34" charset="0"/>
              </a:rPr>
              <a:t>Implement a content revision process for quality control.</a:t>
            </a:r>
          </a:p>
          <a:p>
            <a:pPr>
              <a:buNone/>
            </a:pPr>
            <a:r>
              <a:rPr lang="en-US" sz="8000" b="1" dirty="0" smtClean="0">
                <a:latin typeface="Arial" pitchFamily="34" charset="0"/>
                <a:cs typeface="Arial" pitchFamily="34" charset="0"/>
              </a:rPr>
              <a:t>Community Building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Foster reader engagement through comments, social media, and possibly a forum or community group.</a:t>
            </a:r>
          </a:p>
          <a:p>
            <a:pPr>
              <a:buNone/>
            </a:pPr>
            <a:r>
              <a:rPr lang="en-US" sz="8000" b="1" dirty="0" smtClean="0">
                <a:latin typeface="Arial" pitchFamily="34" charset="0"/>
                <a:cs typeface="Arial" pitchFamily="34" charset="0"/>
              </a:rPr>
              <a:t>Ongoing Improvement</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Continuously gather feedback and data to refine your blog's design, content strategy, and user experience.</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DEPLOYMENT STEPS</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25000" lnSpcReduction="20000"/>
          </a:bodyPr>
          <a:lstStyle/>
          <a:p>
            <a:pPr>
              <a:buNone/>
            </a:pPr>
            <a:r>
              <a:rPr lang="en-US" sz="8000" b="1" dirty="0">
                <a:latin typeface="Arial" pitchFamily="34" charset="0"/>
                <a:cs typeface="Arial" pitchFamily="34" charset="0"/>
              </a:rPr>
              <a:t>Create a </a:t>
            </a:r>
            <a:r>
              <a:rPr lang="en-US" sz="8000" b="1" dirty="0" err="1">
                <a:latin typeface="Arial" pitchFamily="34" charset="0"/>
                <a:cs typeface="Arial" pitchFamily="34" charset="0"/>
              </a:rPr>
              <a:t>GitHub</a:t>
            </a:r>
            <a:r>
              <a:rPr lang="en-US" sz="8000" b="1" dirty="0">
                <a:latin typeface="Arial" pitchFamily="34" charset="0"/>
                <a:cs typeface="Arial" pitchFamily="34" charset="0"/>
              </a:rPr>
              <a:t> Repository</a:t>
            </a:r>
            <a:r>
              <a:rPr lang="en-US" sz="8000" dirty="0">
                <a:latin typeface="Arial" pitchFamily="34" charset="0"/>
                <a:cs typeface="Arial" pitchFamily="34" charset="0"/>
              </a:rPr>
              <a:t>:</a:t>
            </a:r>
          </a:p>
          <a:p>
            <a:pPr>
              <a:buFont typeface="Wingdings" pitchFamily="2" charset="2"/>
              <a:buChar char="q"/>
            </a:pPr>
            <a:r>
              <a:rPr lang="en-US" sz="8000" dirty="0">
                <a:latin typeface="Arial" pitchFamily="34" charset="0"/>
                <a:cs typeface="Arial" pitchFamily="34" charset="0"/>
              </a:rPr>
              <a:t>If you haven't already, create a </a:t>
            </a:r>
            <a:r>
              <a:rPr lang="en-US" sz="8000" dirty="0" err="1">
                <a:latin typeface="Arial" pitchFamily="34" charset="0"/>
                <a:cs typeface="Arial" pitchFamily="34" charset="0"/>
              </a:rPr>
              <a:t>GitHub</a:t>
            </a:r>
            <a:r>
              <a:rPr lang="en-US" sz="8000" dirty="0">
                <a:latin typeface="Arial" pitchFamily="34" charset="0"/>
                <a:cs typeface="Arial" pitchFamily="34" charset="0"/>
              </a:rPr>
              <a:t> repository to host your adventure travel blog code. You can follow these steps:</a:t>
            </a:r>
          </a:p>
          <a:p>
            <a:pPr lvl="1">
              <a:buFont typeface="Wingdings" pitchFamily="2" charset="2"/>
              <a:buChar char="q"/>
            </a:pPr>
            <a:r>
              <a:rPr lang="en-US" sz="8000" dirty="0">
                <a:latin typeface="Arial" pitchFamily="34" charset="0"/>
                <a:cs typeface="Arial" pitchFamily="34" charset="0"/>
              </a:rPr>
              <a:t>Log in to your </a:t>
            </a:r>
            <a:r>
              <a:rPr lang="en-US" sz="8000" dirty="0" err="1">
                <a:latin typeface="Arial" pitchFamily="34" charset="0"/>
                <a:cs typeface="Arial" pitchFamily="34" charset="0"/>
              </a:rPr>
              <a:t>GitHub</a:t>
            </a:r>
            <a:r>
              <a:rPr lang="en-US" sz="8000" dirty="0">
                <a:latin typeface="Arial" pitchFamily="34" charset="0"/>
                <a:cs typeface="Arial" pitchFamily="34" charset="0"/>
              </a:rPr>
              <a:t> account.</a:t>
            </a:r>
          </a:p>
          <a:p>
            <a:pPr lvl="1">
              <a:buFont typeface="Wingdings" pitchFamily="2" charset="2"/>
              <a:buChar char="q"/>
            </a:pPr>
            <a:r>
              <a:rPr lang="en-US" sz="8000" dirty="0">
                <a:latin typeface="Arial" pitchFamily="34" charset="0"/>
                <a:cs typeface="Arial" pitchFamily="34" charset="0"/>
              </a:rPr>
              <a:t>Click the "New" button to create a new repository.</a:t>
            </a:r>
          </a:p>
          <a:p>
            <a:pPr lvl="1">
              <a:buFont typeface="Wingdings" pitchFamily="2" charset="2"/>
              <a:buChar char="q"/>
            </a:pPr>
            <a:r>
              <a:rPr lang="en-US" sz="8000" dirty="0">
                <a:latin typeface="Arial" pitchFamily="34" charset="0"/>
                <a:cs typeface="Arial" pitchFamily="34" charset="0"/>
              </a:rPr>
              <a:t>Follow the prompts to set up the repository with your blog code.</a:t>
            </a:r>
          </a:p>
          <a:p>
            <a:pPr>
              <a:buNone/>
            </a:pPr>
            <a:r>
              <a:rPr lang="en-US" sz="8000" b="1" dirty="0">
                <a:latin typeface="Arial" pitchFamily="34" charset="0"/>
                <a:cs typeface="Arial" pitchFamily="34" charset="0"/>
              </a:rPr>
              <a:t>Install IBM Cloud CLI</a:t>
            </a:r>
            <a:r>
              <a:rPr lang="en-US" sz="8000" dirty="0">
                <a:latin typeface="Arial" pitchFamily="34" charset="0"/>
                <a:cs typeface="Arial" pitchFamily="34" charset="0"/>
              </a:rPr>
              <a:t>:</a:t>
            </a:r>
          </a:p>
          <a:p>
            <a:pPr>
              <a:buFont typeface="Wingdings" pitchFamily="2" charset="2"/>
              <a:buChar char="q"/>
            </a:pPr>
            <a:r>
              <a:rPr lang="en-US" sz="8000" dirty="0">
                <a:latin typeface="Arial" pitchFamily="34" charset="0"/>
                <a:cs typeface="Arial" pitchFamily="34" charset="0"/>
              </a:rPr>
              <a:t>If you haven't already, install the IBM Cloud CLI on your local machine. You can download it from the IBM Cloud website.</a:t>
            </a:r>
          </a:p>
          <a:p>
            <a:pPr>
              <a:buNone/>
            </a:pPr>
            <a:r>
              <a:rPr lang="en-US" sz="8000" b="1" dirty="0">
                <a:latin typeface="Arial" pitchFamily="34" charset="0"/>
                <a:cs typeface="Arial" pitchFamily="34" charset="0"/>
              </a:rPr>
              <a:t>Create an IBM Cloud Static Web App</a:t>
            </a:r>
            <a:r>
              <a:rPr lang="en-US" sz="8000" dirty="0">
                <a:latin typeface="Arial" pitchFamily="34" charset="0"/>
                <a:cs typeface="Arial" pitchFamily="34" charset="0"/>
              </a:rPr>
              <a:t>:</a:t>
            </a:r>
          </a:p>
          <a:p>
            <a:pPr lvl="1">
              <a:buFont typeface="Wingdings" pitchFamily="2" charset="2"/>
              <a:buChar char="q"/>
            </a:pPr>
            <a:r>
              <a:rPr lang="en-US" sz="8000" dirty="0">
                <a:latin typeface="Arial" pitchFamily="34" charset="0"/>
                <a:cs typeface="Arial" pitchFamily="34" charset="0"/>
              </a:rPr>
              <a:t>Log in to your IBM Cloud account.</a:t>
            </a:r>
          </a:p>
          <a:p>
            <a:pPr lvl="1">
              <a:buFont typeface="Wingdings" pitchFamily="2" charset="2"/>
              <a:buChar char="q"/>
            </a:pPr>
            <a:r>
              <a:rPr lang="en-US" sz="8000" dirty="0">
                <a:latin typeface="Arial" pitchFamily="34" charset="0"/>
                <a:cs typeface="Arial" pitchFamily="34" charset="0"/>
              </a:rPr>
              <a:t>In the IBM Cloud Dashboard, click on "Create Resource" &gt; "Web and Application."</a:t>
            </a:r>
          </a:p>
          <a:p>
            <a:pPr lvl="1">
              <a:buFont typeface="Wingdings" pitchFamily="2" charset="2"/>
              <a:buChar char="q"/>
            </a:pPr>
            <a:r>
              <a:rPr lang="en-US" sz="8000" dirty="0">
                <a:latin typeface="Arial" pitchFamily="34" charset="0"/>
                <a:cs typeface="Arial" pitchFamily="34" charset="0"/>
              </a:rPr>
              <a:t>Select "Static Web App" and follow the prompts to create a new static web app</a:t>
            </a:r>
            <a:r>
              <a:rPr lang="en-US" sz="8000" dirty="0" smtClean="0">
                <a:latin typeface="Arial" pitchFamily="34" charset="0"/>
                <a:cs typeface="Arial" pitchFamily="34" charset="0"/>
              </a:rPr>
              <a:t>.</a:t>
            </a:r>
            <a:endParaRPr lang="en-US" sz="8000" dirty="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lvl="1">
              <a:buFont typeface="Wingdings" pitchFamily="2" charset="2"/>
              <a:buChar char="q"/>
            </a:pPr>
            <a:r>
              <a:rPr lang="en-US" sz="8000" dirty="0" smtClean="0">
                <a:latin typeface="Arial" pitchFamily="34" charset="0"/>
                <a:cs typeface="Arial" pitchFamily="34" charset="0"/>
              </a:rPr>
              <a:t>Choose the appropriate options, including your region, and provide a name for your app.</a:t>
            </a:r>
          </a:p>
          <a:p>
            <a:pPr lvl="1">
              <a:buFont typeface="Wingdings" pitchFamily="2" charset="2"/>
              <a:buChar char="q"/>
            </a:pPr>
            <a:r>
              <a:rPr lang="en-US" sz="8000" dirty="0" smtClean="0">
                <a:latin typeface="Arial" pitchFamily="34" charset="0"/>
                <a:cs typeface="Arial" pitchFamily="34" charset="0"/>
              </a:rPr>
              <a:t>Connect your </a:t>
            </a:r>
            <a:r>
              <a:rPr lang="en-US" sz="8000" dirty="0" err="1" smtClean="0">
                <a:latin typeface="Arial" pitchFamily="34" charset="0"/>
                <a:cs typeface="Arial" pitchFamily="34" charset="0"/>
              </a:rPr>
              <a:t>GitHub</a:t>
            </a:r>
            <a:r>
              <a:rPr lang="en-US" sz="8000" dirty="0" smtClean="0">
                <a:latin typeface="Arial" pitchFamily="34" charset="0"/>
                <a:cs typeface="Arial" pitchFamily="34" charset="0"/>
              </a:rPr>
              <a:t> repository to your IBM Cloud app by following the instructions in the web app creation process.</a:t>
            </a:r>
          </a:p>
          <a:p>
            <a:pPr lvl="1">
              <a:buFont typeface="Wingdings" pitchFamily="2" charset="2"/>
              <a:buChar char="q"/>
            </a:pPr>
            <a:r>
              <a:rPr lang="en-US" sz="8000" dirty="0" smtClean="0">
                <a:latin typeface="Arial" pitchFamily="34" charset="0"/>
                <a:cs typeface="Arial" pitchFamily="34" charset="0"/>
              </a:rPr>
              <a:t>Once the app is created, you'll be redirected to the app dashboard.</a:t>
            </a:r>
          </a:p>
          <a:p>
            <a:pPr>
              <a:buNone/>
            </a:pPr>
            <a:r>
              <a:rPr lang="en-US" sz="8000" b="1" dirty="0" smtClean="0">
                <a:latin typeface="Arial" pitchFamily="34" charset="0"/>
                <a:cs typeface="Arial" pitchFamily="34" charset="0"/>
              </a:rPr>
              <a:t>Configure Build and Deploy Settings</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In the IBM Cloud app dashboard, configure your build settings. This may include specifying your build command and build output directory. Typically, for static sites, the build command is something like "</a:t>
            </a:r>
            <a:r>
              <a:rPr lang="en-US" sz="8000" dirty="0" err="1" smtClean="0">
                <a:latin typeface="Arial" pitchFamily="34" charset="0"/>
                <a:cs typeface="Arial" pitchFamily="34" charset="0"/>
              </a:rPr>
              <a:t>npm</a:t>
            </a:r>
            <a:r>
              <a:rPr lang="en-US" sz="8000" dirty="0" smtClean="0">
                <a:latin typeface="Arial" pitchFamily="34" charset="0"/>
                <a:cs typeface="Arial" pitchFamily="34" charset="0"/>
              </a:rPr>
              <a:t> run build" or "yarn build," and the build output directory is usually "public" or "dist."</a:t>
            </a:r>
          </a:p>
          <a:p>
            <a:pPr lvl="1">
              <a:buFont typeface="Wingdings" pitchFamily="2" charset="2"/>
              <a:buChar char="q"/>
            </a:pPr>
            <a:r>
              <a:rPr lang="en-US" sz="8000" dirty="0" smtClean="0">
                <a:latin typeface="Arial" pitchFamily="34" charset="0"/>
                <a:cs typeface="Arial" pitchFamily="34" charset="0"/>
              </a:rPr>
              <a:t>You can specify environment variables if needed, such as API keys or other configuration settings.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Deploy Your Adventure Travel Blog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Push your adventure travel blog code to the </a:t>
            </a:r>
            <a:r>
              <a:rPr lang="en-US" sz="8000" dirty="0" err="1" smtClean="0">
                <a:latin typeface="Arial" pitchFamily="34" charset="0"/>
                <a:cs typeface="Arial" pitchFamily="34" charset="0"/>
              </a:rPr>
              <a:t>GitHub</a:t>
            </a:r>
            <a:r>
              <a:rPr lang="en-US" sz="8000" dirty="0" smtClean="0">
                <a:latin typeface="Arial" pitchFamily="34" charset="0"/>
                <a:cs typeface="Arial" pitchFamily="34" charset="0"/>
              </a:rPr>
              <a:t> repository connected to your IBM Cloud app. Make sure your blog code is in the main branch of the repository.</a:t>
            </a:r>
          </a:p>
          <a:p>
            <a:pPr lvl="1">
              <a:buFont typeface="Wingdings" pitchFamily="2" charset="2"/>
              <a:buChar char="q"/>
            </a:pPr>
            <a:r>
              <a:rPr lang="en-US" sz="8000" dirty="0" smtClean="0">
                <a:latin typeface="Arial" pitchFamily="34" charset="0"/>
                <a:cs typeface="Arial" pitchFamily="34" charset="0"/>
              </a:rPr>
              <a:t>After you push the code, IBM Cloud will automatically build and deploy your blog.</a:t>
            </a:r>
          </a:p>
          <a:p>
            <a:pPr>
              <a:buNone/>
            </a:pPr>
            <a:r>
              <a:rPr lang="en-US" sz="8000" b="1" dirty="0" smtClean="0">
                <a:latin typeface="Arial" pitchFamily="34" charset="0"/>
                <a:cs typeface="Arial" pitchFamily="34" charset="0"/>
              </a:rPr>
              <a:t>Access Your Deployed Blog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Once the deployment is complete, you can access your adventure travel blog by visiting the URL provided in your IBM Cloud app dashboard.</a:t>
            </a:r>
          </a:p>
          <a:p>
            <a:pPr>
              <a:buNone/>
            </a:pPr>
            <a:r>
              <a:rPr lang="en-US" sz="8000" b="1" dirty="0" smtClean="0">
                <a:latin typeface="Arial" pitchFamily="34" charset="0"/>
                <a:cs typeface="Arial" pitchFamily="34" charset="0"/>
              </a:rPr>
              <a:t>Custom Domain (Optional)</a:t>
            </a:r>
            <a:r>
              <a:rPr lang="en-US" sz="8000" dirty="0" smtClean="0">
                <a:latin typeface="Arial" pitchFamily="34" charset="0"/>
                <a:cs typeface="Arial" pitchFamily="34" charset="0"/>
              </a:rPr>
              <a:t>:</a:t>
            </a:r>
          </a:p>
          <a:p>
            <a:pPr>
              <a:buFont typeface="Wingdings" pitchFamily="2" charset="2"/>
              <a:buChar char="q"/>
            </a:pPr>
            <a:r>
              <a:rPr lang="en-US" sz="8000" dirty="0" smtClean="0">
                <a:latin typeface="Arial" pitchFamily="34" charset="0"/>
                <a:cs typeface="Arial" pitchFamily="34" charset="0"/>
              </a:rPr>
              <a:t>If you have a custom domain for your blog, you can configure it to point to your IBM Cloud app. This involves setting up DNS records in your domain registrar's control panel.</a:t>
            </a:r>
          </a:p>
          <a:p>
            <a:endParaRPr lang="en-US" dirty="0" smtClean="0"/>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000" b="1" dirty="0" smtClean="0">
                <a:latin typeface="Arial" pitchFamily="34" charset="0"/>
                <a:cs typeface="Arial" pitchFamily="34" charset="0"/>
              </a:rPr>
              <a:t>SSL Certificate (Optional)</a:t>
            </a:r>
            <a:r>
              <a:rPr lang="en-US" sz="2000" dirty="0" smtClean="0">
                <a:latin typeface="Arial" pitchFamily="34" charset="0"/>
                <a:cs typeface="Arial" pitchFamily="34" charset="0"/>
              </a:rPr>
              <a:t>:</a:t>
            </a:r>
          </a:p>
          <a:p>
            <a:pPr>
              <a:buFont typeface="Wingdings" pitchFamily="2" charset="2"/>
              <a:buChar char="q"/>
            </a:pPr>
            <a:r>
              <a:rPr lang="en-US" sz="2000" dirty="0" smtClean="0">
                <a:latin typeface="Arial" pitchFamily="34" charset="0"/>
                <a:cs typeface="Arial" pitchFamily="34" charset="0"/>
              </a:rPr>
              <a:t>You can configure SSL/TLS for your custom domain using IBM Cloud Certificate Manager for secure HTTPS access to your blog.</a:t>
            </a:r>
          </a:p>
          <a:p>
            <a:pPr>
              <a:buNone/>
            </a:pPr>
            <a:r>
              <a:rPr lang="en-US" sz="2000" b="1" dirty="0" smtClean="0">
                <a:latin typeface="Arial" pitchFamily="34" charset="0"/>
                <a:cs typeface="Arial" pitchFamily="34" charset="0"/>
              </a:rPr>
              <a:t>Monitoring and Maintenance</a:t>
            </a:r>
            <a:r>
              <a:rPr lang="en-US" sz="2000" dirty="0" smtClean="0">
                <a:latin typeface="Arial" pitchFamily="34" charset="0"/>
                <a:cs typeface="Arial" pitchFamily="34" charset="0"/>
              </a:rPr>
              <a:t>:</a:t>
            </a:r>
          </a:p>
          <a:p>
            <a:pPr>
              <a:buFont typeface="Wingdings" pitchFamily="2" charset="2"/>
              <a:buChar char="q"/>
            </a:pPr>
            <a:r>
              <a:rPr lang="en-US" sz="2000" dirty="0" smtClean="0">
                <a:latin typeface="Arial" pitchFamily="34" charset="0"/>
                <a:cs typeface="Arial" pitchFamily="34" charset="0"/>
              </a:rPr>
              <a:t>Regularly monitor and maintain your adventure travel blog. IBM Cloud provides monitoring and scaling features to ensure your blog runs smoothly.</a:t>
            </a:r>
          </a:p>
          <a:p>
            <a:pPr>
              <a:buNone/>
            </a:pPr>
            <a:r>
              <a:rPr lang="en-US" sz="2000" dirty="0" smtClean="0">
                <a:latin typeface="Arial" pitchFamily="34" charset="0"/>
                <a:cs typeface="Arial" pitchFamily="34" charset="0"/>
              </a:rPr>
              <a:t> write </a:t>
            </a:r>
            <a:r>
              <a:rPr lang="en-US" sz="2000" dirty="0">
                <a:latin typeface="Arial" pitchFamily="34" charset="0"/>
                <a:cs typeface="Arial" pitchFamily="34" charset="0"/>
              </a:rPr>
              <a:t>a detailed README file explaining how to navigate the website, update </a:t>
            </a:r>
            <a:r>
              <a:rPr lang="en-US" sz="2000" dirty="0" smtClean="0">
                <a:latin typeface="Arial" pitchFamily="34" charset="0"/>
                <a:cs typeface="Arial" pitchFamily="34" charset="0"/>
              </a:rPr>
              <a:t>content</a:t>
            </a:r>
            <a:r>
              <a:rPr lang="en-US" sz="2000" dirty="0">
                <a:latin typeface="Arial" pitchFamily="34" charset="0"/>
                <a:cs typeface="Arial" pitchFamily="34" charset="0"/>
              </a:rPr>
              <a:t>, and any dependencies</a:t>
            </a:r>
            <a:r>
              <a:rPr lang="en-US" sz="2000" dirty="0" smtClean="0">
                <a:latin typeface="Arial" pitchFamily="34" charset="0"/>
                <a:cs typeface="Arial" pitchFamily="34" charset="0"/>
              </a:rPr>
              <a:t>.</a:t>
            </a:r>
          </a:p>
          <a:p>
            <a:pPr>
              <a:buNone/>
            </a:pPr>
            <a:r>
              <a:rPr lang="en-US" sz="2000" dirty="0" smtClean="0">
                <a:latin typeface="Arial" pitchFamily="34" charset="0"/>
                <a:cs typeface="Arial" pitchFamily="34" charset="0"/>
              </a:rPr>
              <a:t># Personal Blog (Adventures Travel)</a:t>
            </a:r>
          </a:p>
          <a:p>
            <a:pPr>
              <a:buNone/>
            </a:pPr>
            <a:r>
              <a:rPr lang="en-US" sz="2000" dirty="0" smtClean="0">
                <a:latin typeface="Arial" pitchFamily="34" charset="0"/>
                <a:cs typeface="Arial" pitchFamily="34" charset="0"/>
              </a:rPr>
              <a:t>Welcome to my personal blog focused on adventure travel! This README provides an overview of the website, instructions for navigation, and guidance on updating content and managing dependencies.</a:t>
            </a:r>
          </a:p>
          <a:p>
            <a:pPr>
              <a:buNone/>
            </a:pPr>
            <a:endParaRPr lang="en-US" sz="2000" dirty="0" smtClean="0">
              <a:latin typeface="Arial" pitchFamily="34" charset="0"/>
              <a:cs typeface="Arial" pitchFamily="34" charset="0"/>
            </a:endParaRPr>
          </a:p>
          <a:p>
            <a:pPr>
              <a:buNone/>
            </a:pPr>
            <a:endParaRPr lang="en-US" sz="20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q"/>
            </a:pPr>
            <a:r>
              <a:rPr lang="en-US" sz="8000" b="1" dirty="0" smtClean="0">
                <a:latin typeface="Arial" pitchFamily="34" charset="0"/>
                <a:cs typeface="Arial" pitchFamily="34" charset="0"/>
              </a:rPr>
              <a:t>Inspire and Motivate</a:t>
            </a:r>
            <a:r>
              <a:rPr lang="en-US" sz="8000" dirty="0" smtClean="0">
                <a:latin typeface="Arial" pitchFamily="34" charset="0"/>
                <a:cs typeface="Arial" pitchFamily="34" charset="0"/>
              </a:rPr>
              <a:t>: Use your blog to inspire and motivate your readers to embark on their adventures. Share the beauty and thrill of travel, and show that it's achievable for anyone.</a:t>
            </a:r>
          </a:p>
          <a:p>
            <a:pPr>
              <a:buFont typeface="Wingdings" pitchFamily="2" charset="2"/>
              <a:buChar char="q"/>
            </a:pPr>
            <a:r>
              <a:rPr lang="en-US" sz="8000" b="1" dirty="0" smtClean="0">
                <a:latin typeface="Arial" pitchFamily="34" charset="0"/>
                <a:cs typeface="Arial" pitchFamily="34" charset="0"/>
              </a:rPr>
              <a:t>Develop Writing Skills</a:t>
            </a:r>
            <a:r>
              <a:rPr lang="en-US" sz="8000" dirty="0" smtClean="0">
                <a:latin typeface="Arial" pitchFamily="34" charset="0"/>
                <a:cs typeface="Arial" pitchFamily="34" charset="0"/>
              </a:rPr>
              <a:t>: Enhance your writing skills by regularly creating and publishing blog posts. Writing engaging content and improving your storytelling abilities is a valuable skill.</a:t>
            </a:r>
          </a:p>
          <a:p>
            <a:pPr>
              <a:buFont typeface="Wingdings" pitchFamily="2" charset="2"/>
              <a:buChar char="q"/>
            </a:pPr>
            <a:r>
              <a:rPr lang="en-US" sz="8000" b="1" dirty="0" smtClean="0">
                <a:latin typeface="Arial" pitchFamily="34" charset="0"/>
                <a:cs typeface="Arial" pitchFamily="34" charset="0"/>
              </a:rPr>
              <a:t>Photography and </a:t>
            </a:r>
            <a:r>
              <a:rPr lang="en-US" sz="8000" b="1" dirty="0" err="1" smtClean="0">
                <a:latin typeface="Arial" pitchFamily="34" charset="0"/>
                <a:cs typeface="Arial" pitchFamily="34" charset="0"/>
              </a:rPr>
              <a:t>Videography</a:t>
            </a:r>
            <a:r>
              <a:rPr lang="en-US" sz="8000" dirty="0" smtClean="0">
                <a:latin typeface="Arial" pitchFamily="34" charset="0"/>
                <a:cs typeface="Arial" pitchFamily="34" charset="0"/>
              </a:rPr>
              <a:t>: If you incorporate media elements, such as photos and videos, into your blog, the objective could be to showcase your photography and </a:t>
            </a:r>
            <a:r>
              <a:rPr lang="en-US" sz="8000" dirty="0" err="1" smtClean="0">
                <a:latin typeface="Arial" pitchFamily="34" charset="0"/>
                <a:cs typeface="Arial" pitchFamily="34" charset="0"/>
              </a:rPr>
              <a:t>videography</a:t>
            </a:r>
            <a:r>
              <a:rPr lang="en-US" sz="8000" dirty="0" smtClean="0">
                <a:latin typeface="Arial" pitchFamily="34" charset="0"/>
                <a:cs typeface="Arial" pitchFamily="34" charset="0"/>
              </a:rPr>
              <a:t> skills. High-quality visuals can greatly enhance the appeal of your blog.</a:t>
            </a:r>
          </a:p>
          <a:p>
            <a:pPr>
              <a:buFont typeface="Wingdings" pitchFamily="2" charset="2"/>
              <a:buChar char="q"/>
            </a:pPr>
            <a:r>
              <a:rPr lang="en-US" sz="8000" b="1" dirty="0" smtClean="0">
                <a:latin typeface="Arial" pitchFamily="34" charset="0"/>
                <a:cs typeface="Arial" pitchFamily="34" charset="0"/>
              </a:rPr>
              <a:t>Monetization</a:t>
            </a:r>
            <a:r>
              <a:rPr lang="en-US" sz="8000" dirty="0" smtClean="0">
                <a:latin typeface="Arial" pitchFamily="34" charset="0"/>
                <a:cs typeface="Arial" pitchFamily="34" charset="0"/>
              </a:rPr>
              <a:t>: Depending on your goals, you might aim to monetize your blog through various means, such as affiliate marketing, sponsored posts, or selling travel-related products and services.</a:t>
            </a:r>
          </a:p>
          <a:p>
            <a:pPr>
              <a:buFont typeface="Wingdings" pitchFamily="2" charset="2"/>
              <a:buChar char="q"/>
            </a:pPr>
            <a:r>
              <a:rPr lang="en-US" sz="8000" b="1" dirty="0" smtClean="0">
                <a:latin typeface="Arial" pitchFamily="34" charset="0"/>
                <a:cs typeface="Arial" pitchFamily="34" charset="0"/>
              </a:rPr>
              <a:t>Build a Personal Brand</a:t>
            </a:r>
            <a:r>
              <a:rPr lang="en-US" sz="8000" dirty="0" smtClean="0">
                <a:latin typeface="Arial" pitchFamily="34" charset="0"/>
                <a:cs typeface="Arial" pitchFamily="34" charset="0"/>
              </a:rPr>
              <a:t>: Use your blog to establish a personal brand as an adventure traveler, allowing you to collaborate with brands and organizations in the travel industry.</a:t>
            </a:r>
          </a:p>
          <a:p>
            <a:pPr>
              <a:buFont typeface="Wingdings" pitchFamily="2" charset="2"/>
              <a:buChar char="q"/>
            </a:pPr>
            <a:endParaRPr lang="en-US" sz="8000" dirty="0" smtClean="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000" dirty="0" smtClean="0">
                <a:latin typeface="Arial" pitchFamily="34" charset="0"/>
                <a:cs typeface="Arial" pitchFamily="34" charset="0"/>
              </a:rPr>
              <a:t>Table of Contents</a:t>
            </a:r>
          </a:p>
          <a:p>
            <a:pPr>
              <a:buNone/>
            </a:pPr>
            <a:r>
              <a:rPr lang="en-US" sz="2000" dirty="0" smtClean="0">
                <a:latin typeface="Arial" pitchFamily="34" charset="0"/>
                <a:cs typeface="Arial" pitchFamily="34" charset="0"/>
              </a:rPr>
              <a:t>1. [Website Overview](#website-overview)</a:t>
            </a:r>
          </a:p>
          <a:p>
            <a:pPr>
              <a:buNone/>
            </a:pPr>
            <a:r>
              <a:rPr lang="en-US" sz="2000" dirty="0" smtClean="0">
                <a:latin typeface="Arial" pitchFamily="34" charset="0"/>
                <a:cs typeface="Arial" pitchFamily="34" charset="0"/>
              </a:rPr>
              <a:t>2. [Navigation](#navigation)</a:t>
            </a:r>
          </a:p>
          <a:p>
            <a:pPr>
              <a:buNone/>
            </a:pPr>
            <a:r>
              <a:rPr lang="en-US" sz="2000" dirty="0" smtClean="0">
                <a:latin typeface="Arial" pitchFamily="34" charset="0"/>
                <a:cs typeface="Arial" pitchFamily="34" charset="0"/>
              </a:rPr>
              <a:t>3. [Content Update](#content-update)</a:t>
            </a:r>
          </a:p>
          <a:p>
            <a:pPr>
              <a:buNone/>
            </a:pPr>
            <a:r>
              <a:rPr lang="en-US" sz="2000" dirty="0" smtClean="0">
                <a:latin typeface="Arial" pitchFamily="34" charset="0"/>
                <a:cs typeface="Arial" pitchFamily="34" charset="0"/>
              </a:rPr>
              <a:t>4. [Dependencies](#dependencies)</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Website Overview</a:t>
            </a:r>
          </a:p>
          <a:p>
            <a:pPr>
              <a:buNone/>
            </a:pPr>
            <a:r>
              <a:rPr lang="en-US" sz="2000" dirty="0" smtClean="0">
                <a:latin typeface="Arial" pitchFamily="34" charset="0"/>
                <a:cs typeface="Arial" pitchFamily="34" charset="0"/>
              </a:rPr>
              <a:t>- This website is designed to showcase my adventure travel experiences and stories.</a:t>
            </a:r>
          </a:p>
          <a:p>
            <a:pPr>
              <a:buNone/>
            </a:pPr>
            <a:r>
              <a:rPr lang="en-US" sz="2000" dirty="0" smtClean="0">
                <a:latin typeface="Arial" pitchFamily="34" charset="0"/>
                <a:cs typeface="Arial" pitchFamily="34" charset="0"/>
              </a:rPr>
              <a:t>- It features blog posts, travel guides, and insights into various destinations and activities.</a:t>
            </a:r>
          </a:p>
          <a:p>
            <a:pPr>
              <a:buFontTx/>
              <a:buChar char="-"/>
            </a:pPr>
            <a:r>
              <a:rPr lang="en-US" sz="2000" dirty="0" smtClean="0">
                <a:latin typeface="Arial" pitchFamily="34" charset="0"/>
                <a:cs typeface="Arial" pitchFamily="34" charset="0"/>
              </a:rPr>
              <a:t>The website is built using [mention your technology stack or platform, e.g., </a:t>
            </a:r>
            <a:r>
              <a:rPr lang="en-US" sz="2000" dirty="0" err="1" smtClean="0">
                <a:latin typeface="Arial" pitchFamily="34" charset="0"/>
                <a:cs typeface="Arial" pitchFamily="34" charset="0"/>
              </a:rPr>
              <a:t>WordPress</a:t>
            </a:r>
            <a:r>
              <a:rPr lang="en-US" sz="2000" dirty="0" smtClean="0">
                <a:latin typeface="Arial" pitchFamily="34" charset="0"/>
                <a:cs typeface="Arial" pitchFamily="34" charset="0"/>
              </a:rPr>
              <a:t>, Jekyll, or custom HTML/CSS].</a:t>
            </a:r>
          </a:p>
          <a:p>
            <a:pPr>
              <a:buFontTx/>
              <a:buChar char="-"/>
            </a:pPr>
            <a:endParaRPr lang="en-US" sz="2000" dirty="0" smtClean="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000" dirty="0" smtClean="0">
                <a:latin typeface="Arial" pitchFamily="34" charset="0"/>
                <a:cs typeface="Arial" pitchFamily="34" charset="0"/>
              </a:rPr>
              <a:t>## Navigation</a:t>
            </a:r>
          </a:p>
          <a:p>
            <a:pPr>
              <a:buNone/>
            </a:pPr>
            <a:r>
              <a:rPr lang="en-US" sz="2000" dirty="0" smtClean="0">
                <a:latin typeface="Arial" pitchFamily="34" charset="0"/>
                <a:cs typeface="Arial" pitchFamily="34" charset="0"/>
              </a:rPr>
              <a:t>- The website is organized to help you easily find and navigate content.</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Homepage</a:t>
            </a:r>
          </a:p>
          <a:p>
            <a:pPr>
              <a:buNone/>
            </a:pPr>
            <a:r>
              <a:rPr lang="en-US" sz="2000" dirty="0" smtClean="0">
                <a:latin typeface="Arial" pitchFamily="34" charset="0"/>
                <a:cs typeface="Arial" pitchFamily="34" charset="0"/>
              </a:rPr>
              <a:t>- The homepage displays recent and featured blog posts.</a:t>
            </a:r>
          </a:p>
          <a:p>
            <a:pPr>
              <a:buNone/>
            </a:pPr>
            <a:r>
              <a:rPr lang="en-US" sz="2000" dirty="0" smtClean="0">
                <a:latin typeface="Arial" pitchFamily="34" charset="0"/>
                <a:cs typeface="Arial" pitchFamily="34" charset="0"/>
              </a:rPr>
              <a:t>- You can access specific categories or tags using the navigation menu.</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Blog Posts</a:t>
            </a:r>
          </a:p>
          <a:p>
            <a:pPr>
              <a:buNone/>
            </a:pPr>
            <a:r>
              <a:rPr lang="en-US" sz="2000" dirty="0" smtClean="0">
                <a:latin typeface="Arial" pitchFamily="34" charset="0"/>
                <a:cs typeface="Arial" pitchFamily="34" charset="0"/>
              </a:rPr>
              <a:t>- Individual blog posts contain details of specific adventures, including text, images, and videos.</a:t>
            </a:r>
          </a:p>
          <a:p>
            <a:pPr>
              <a:buFontTx/>
              <a:buChar char="-"/>
            </a:pPr>
            <a:r>
              <a:rPr lang="en-US" sz="2000" dirty="0" smtClean="0">
                <a:latin typeface="Arial" pitchFamily="34" charset="0"/>
                <a:cs typeface="Arial" pitchFamily="34" charset="0"/>
              </a:rPr>
              <a:t>Comments are enabled to engage with readers.</a:t>
            </a:r>
          </a:p>
          <a:p>
            <a:pPr>
              <a:buFontTx/>
              <a:buChar char="-"/>
            </a:pPr>
            <a:endParaRPr lang="en-US" sz="2000" dirty="0" smtClean="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000" dirty="0" smtClean="0">
                <a:latin typeface="Arial" pitchFamily="34" charset="0"/>
                <a:cs typeface="Arial" pitchFamily="34" charset="0"/>
              </a:rPr>
              <a:t>### Categories and Tags</a:t>
            </a:r>
          </a:p>
          <a:p>
            <a:pPr>
              <a:buNone/>
            </a:pPr>
            <a:r>
              <a:rPr lang="en-US" sz="2000" dirty="0" smtClean="0">
                <a:latin typeface="Arial" pitchFamily="34" charset="0"/>
                <a:cs typeface="Arial" pitchFamily="34" charset="0"/>
              </a:rPr>
              <a:t>- Explore content based on categories (e.g., hiking, scuba diving) and tags (e.g., destination names).</a:t>
            </a:r>
          </a:p>
          <a:p>
            <a:pPr>
              <a:buNone/>
            </a:pPr>
            <a:r>
              <a:rPr lang="en-US" sz="2000" dirty="0" smtClean="0">
                <a:latin typeface="Arial" pitchFamily="34" charset="0"/>
                <a:cs typeface="Arial" pitchFamily="34" charset="0"/>
              </a:rPr>
              <a:t>- Use the search bar to find specific topics or keywords.</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About Page</a:t>
            </a:r>
          </a:p>
          <a:p>
            <a:pPr>
              <a:buNone/>
            </a:pPr>
            <a:r>
              <a:rPr lang="en-US" sz="2000" dirty="0" smtClean="0">
                <a:latin typeface="Arial" pitchFamily="34" charset="0"/>
                <a:cs typeface="Arial" pitchFamily="34" charset="0"/>
              </a:rPr>
              <a:t>- The "About" page provides insights into my background, travel philosophy, and contact information.</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Contact Page</a:t>
            </a:r>
          </a:p>
          <a:p>
            <a:pPr>
              <a:buFontTx/>
              <a:buChar char="-"/>
            </a:pPr>
            <a:r>
              <a:rPr lang="en-US" sz="2000" dirty="0" smtClean="0">
                <a:latin typeface="Arial" pitchFamily="34" charset="0"/>
                <a:cs typeface="Arial" pitchFamily="34" charset="0"/>
              </a:rPr>
              <a:t>Use the "Contact" page to reach out to me. I welcome feedback and inquiries.</a:t>
            </a:r>
          </a:p>
          <a:p>
            <a:pPr>
              <a:buFontTx/>
              <a:buChar char="-"/>
            </a:pPr>
            <a:endParaRPr lang="en-US" sz="2000" dirty="0" smtClean="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000" dirty="0" smtClean="0">
                <a:latin typeface="Arial" pitchFamily="34" charset="0"/>
                <a:cs typeface="Arial" pitchFamily="34" charset="0"/>
              </a:rPr>
              <a:t>### Travel Resources</a:t>
            </a:r>
          </a:p>
          <a:p>
            <a:pPr>
              <a:buNone/>
            </a:pPr>
            <a:r>
              <a:rPr lang="en-US" sz="2000" dirty="0" smtClean="0">
                <a:latin typeface="Arial" pitchFamily="34" charset="0"/>
                <a:cs typeface="Arial" pitchFamily="34" charset="0"/>
              </a:rPr>
              <a:t>- The "Travel Resources" page lists useful resources, such as gear recommendations and travel insurance.</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Newsletter Subscription</a:t>
            </a:r>
          </a:p>
          <a:p>
            <a:pPr>
              <a:buNone/>
            </a:pPr>
            <a:r>
              <a:rPr lang="en-US" sz="2000" dirty="0" smtClean="0">
                <a:latin typeface="Arial" pitchFamily="34" charset="0"/>
                <a:cs typeface="Arial" pitchFamily="34" charset="0"/>
              </a:rPr>
              <a:t>- Subscribe to the newsletter for regular updates, exclusive content, and travel insights.</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Comments and Social Sharing</a:t>
            </a:r>
          </a:p>
          <a:p>
            <a:pPr>
              <a:buNone/>
            </a:pPr>
            <a:r>
              <a:rPr lang="en-US" sz="2000" dirty="0" smtClean="0">
                <a:latin typeface="Arial" pitchFamily="34" charset="0"/>
                <a:cs typeface="Arial" pitchFamily="34" charset="0"/>
              </a:rPr>
              <a:t>- Engage with readers through the comments section on blog posts.</a:t>
            </a:r>
          </a:p>
          <a:p>
            <a:pPr>
              <a:buFontTx/>
              <a:buChar char="-"/>
            </a:pPr>
            <a:r>
              <a:rPr lang="en-US" sz="2000" dirty="0" smtClean="0">
                <a:latin typeface="Arial" pitchFamily="34" charset="0"/>
                <a:cs typeface="Arial" pitchFamily="34" charset="0"/>
              </a:rPr>
              <a:t>Share content on social media using the social sharing buttons.</a:t>
            </a:r>
          </a:p>
          <a:p>
            <a:pPr>
              <a:buFontTx/>
              <a:buChar char="-"/>
            </a:pPr>
            <a:endParaRPr lang="en-US" sz="2000" dirty="0" smtClean="0">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dirty="0" smtClean="0">
                <a:latin typeface="Arial" pitchFamily="34" charset="0"/>
                <a:cs typeface="Arial" pitchFamily="34" charset="0"/>
              </a:rPr>
              <a:t>## Content Update</a:t>
            </a:r>
          </a:p>
          <a:p>
            <a:pPr>
              <a:buNone/>
            </a:pPr>
            <a:r>
              <a:rPr lang="en-US" sz="8000" dirty="0" smtClean="0">
                <a:latin typeface="Arial" pitchFamily="34" charset="0"/>
                <a:cs typeface="Arial" pitchFamily="34" charset="0"/>
              </a:rPr>
              <a:t>- To update the content of your blog, follow these steps:</a:t>
            </a:r>
          </a:p>
          <a:p>
            <a:pPr>
              <a:buNone/>
            </a:pPr>
            <a:endParaRPr lang="en-US" sz="8000" dirty="0" smtClean="0">
              <a:latin typeface="Arial" pitchFamily="34" charset="0"/>
              <a:cs typeface="Arial" pitchFamily="34" charset="0"/>
            </a:endParaRPr>
          </a:p>
          <a:p>
            <a:pPr>
              <a:buNone/>
            </a:pPr>
            <a:r>
              <a:rPr lang="en-US" sz="8000" dirty="0" smtClean="0">
                <a:latin typeface="Arial" pitchFamily="34" charset="0"/>
                <a:cs typeface="Arial" pitchFamily="34" charset="0"/>
              </a:rPr>
              <a:t>### Blog Posts</a:t>
            </a:r>
          </a:p>
          <a:p>
            <a:pPr>
              <a:buNone/>
            </a:pPr>
            <a:r>
              <a:rPr lang="en-US" sz="8000" dirty="0" smtClean="0">
                <a:latin typeface="Arial" pitchFamily="34" charset="0"/>
                <a:cs typeface="Arial" pitchFamily="34" charset="0"/>
              </a:rPr>
              <a:t>- To add a new blog post, create a new markdown file or use the platform's built-in editor.</a:t>
            </a:r>
          </a:p>
          <a:p>
            <a:pPr>
              <a:buNone/>
            </a:pPr>
            <a:r>
              <a:rPr lang="en-US" sz="8000" dirty="0" smtClean="0">
                <a:latin typeface="Arial" pitchFamily="34" charset="0"/>
                <a:cs typeface="Arial" pitchFamily="34" charset="0"/>
              </a:rPr>
              <a:t>- Make sure to include relevant images and videos to enhance the post.</a:t>
            </a:r>
          </a:p>
          <a:p>
            <a:pPr>
              <a:buNone/>
            </a:pPr>
            <a:r>
              <a:rPr lang="en-US" sz="8000" dirty="0" smtClean="0">
                <a:latin typeface="Arial" pitchFamily="34" charset="0"/>
                <a:cs typeface="Arial" pitchFamily="34" charset="0"/>
              </a:rPr>
              <a:t>- Organize your post by choosing appropriate categories and tags.</a:t>
            </a:r>
          </a:p>
          <a:p>
            <a:pPr>
              <a:buNone/>
            </a:pPr>
            <a:r>
              <a:rPr lang="en-US" sz="8000" dirty="0" smtClean="0">
                <a:latin typeface="Arial" pitchFamily="34" charset="0"/>
                <a:cs typeface="Arial" pitchFamily="34" charset="0"/>
              </a:rPr>
              <a:t>- Follow best practices for SEO to optimize your post for search engines.</a:t>
            </a:r>
          </a:p>
          <a:p>
            <a:pPr>
              <a:buNone/>
            </a:pPr>
            <a:endParaRPr lang="en-US" sz="8000" dirty="0" smtClean="0">
              <a:latin typeface="Arial" pitchFamily="34" charset="0"/>
              <a:cs typeface="Arial" pitchFamily="34" charset="0"/>
            </a:endParaRPr>
          </a:p>
          <a:p>
            <a:pPr>
              <a:buNone/>
            </a:pPr>
            <a:r>
              <a:rPr lang="en-US" sz="8000" dirty="0" smtClean="0">
                <a:latin typeface="Arial" pitchFamily="34" charset="0"/>
                <a:cs typeface="Arial" pitchFamily="34" charset="0"/>
              </a:rPr>
              <a:t>### Categories and Tags</a:t>
            </a:r>
          </a:p>
          <a:p>
            <a:pPr>
              <a:buNone/>
            </a:pPr>
            <a:r>
              <a:rPr lang="en-US" sz="8000" dirty="0" smtClean="0">
                <a:latin typeface="Arial" pitchFamily="34" charset="0"/>
                <a:cs typeface="Arial" pitchFamily="34" charset="0"/>
              </a:rPr>
              <a:t>- Regularly update and expand your list of categories and tags as your blog grows.</a:t>
            </a:r>
          </a:p>
          <a:p>
            <a:pPr>
              <a:buNone/>
            </a:pPr>
            <a:endParaRPr lang="en-US" sz="8000" dirty="0" smtClean="0">
              <a:latin typeface="Arial" pitchFamily="34" charset="0"/>
              <a:cs typeface="Arial" pitchFamily="34" charset="0"/>
            </a:endParaRPr>
          </a:p>
          <a:p>
            <a:pPr>
              <a:buNone/>
            </a:pPr>
            <a:endParaRPr lang="en-US" sz="8000" dirty="0" smtClean="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000" dirty="0" smtClean="0">
                <a:latin typeface="Arial" pitchFamily="34" charset="0"/>
                <a:cs typeface="Arial" pitchFamily="34" charset="0"/>
              </a:rPr>
              <a:t>### Visuals</a:t>
            </a:r>
          </a:p>
          <a:p>
            <a:pPr>
              <a:buNone/>
            </a:pPr>
            <a:r>
              <a:rPr lang="en-US" sz="2000" dirty="0" smtClean="0">
                <a:latin typeface="Arial" pitchFamily="34" charset="0"/>
                <a:cs typeface="Arial" pitchFamily="34" charset="0"/>
              </a:rPr>
              <a:t>- Maintain high-quality visuals by using proper photography equipment and editing tools.</a:t>
            </a:r>
          </a:p>
          <a:p>
            <a:pPr>
              <a:buNone/>
            </a:pPr>
            <a:r>
              <a:rPr lang="en-US" sz="2000" dirty="0" smtClean="0">
                <a:latin typeface="Arial" pitchFamily="34" charset="0"/>
                <a:cs typeface="Arial" pitchFamily="34" charset="0"/>
              </a:rPr>
              <a:t>- Include image captions, alt text, and descriptions for accessibility and SEO.</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Newsletter Subscription</a:t>
            </a:r>
          </a:p>
          <a:p>
            <a:pPr>
              <a:buNone/>
            </a:pPr>
            <a:r>
              <a:rPr lang="en-US" sz="2000" dirty="0" smtClean="0">
                <a:latin typeface="Arial" pitchFamily="34" charset="0"/>
                <a:cs typeface="Arial" pitchFamily="34" charset="0"/>
              </a:rPr>
              <a:t>- Manage your newsletter using [mention your email marketing platform, e.g., </a:t>
            </a:r>
            <a:r>
              <a:rPr lang="en-US" sz="2000" dirty="0" err="1" smtClean="0">
                <a:latin typeface="Arial" pitchFamily="34" charset="0"/>
                <a:cs typeface="Arial" pitchFamily="34" charset="0"/>
              </a:rPr>
              <a:t>MailChimp</a:t>
            </a:r>
            <a:r>
              <a:rPr lang="en-US" sz="2000" dirty="0" smtClean="0">
                <a:latin typeface="Arial" pitchFamily="34" charset="0"/>
                <a:cs typeface="Arial" pitchFamily="34" charset="0"/>
              </a:rPr>
              <a:t>].</a:t>
            </a:r>
          </a:p>
          <a:p>
            <a:pPr>
              <a:buNone/>
            </a:pPr>
            <a:r>
              <a:rPr lang="en-US" sz="2000" dirty="0" smtClean="0">
                <a:latin typeface="Arial" pitchFamily="34" charset="0"/>
                <a:cs typeface="Arial" pitchFamily="34" charset="0"/>
              </a:rPr>
              <a:t>- Create and schedule newsletters with updates and exclusive content.</a:t>
            </a:r>
          </a:p>
          <a:p>
            <a:pPr>
              <a:buNone/>
            </a:pPr>
            <a:endParaRPr lang="en-US" sz="2000" dirty="0" smtClean="0">
              <a:latin typeface="Arial" pitchFamily="34" charset="0"/>
              <a:cs typeface="Arial" pitchFamily="34" charset="0"/>
            </a:endParaRPr>
          </a:p>
          <a:p>
            <a:pPr>
              <a:buNone/>
            </a:pPr>
            <a:r>
              <a:rPr lang="en-US" sz="2000" dirty="0" smtClean="0">
                <a:latin typeface="Arial" pitchFamily="34" charset="0"/>
                <a:cs typeface="Arial" pitchFamily="34" charset="0"/>
              </a:rPr>
              <a:t>## Dependencies</a:t>
            </a:r>
          </a:p>
          <a:p>
            <a:pPr>
              <a:buNone/>
            </a:pPr>
            <a:r>
              <a:rPr lang="en-US" sz="2000" dirty="0" smtClean="0">
                <a:latin typeface="Arial" pitchFamily="34" charset="0"/>
                <a:cs typeface="Arial" pitchFamily="34" charset="0"/>
              </a:rPr>
              <a:t>- This blog may rely on various dependencies and tools:</a:t>
            </a:r>
          </a:p>
          <a:p>
            <a:pPr>
              <a:buNone/>
            </a:pPr>
            <a:endParaRPr lang="en-US" sz="2000" dirty="0" smtClean="0">
              <a:latin typeface="Arial" pitchFamily="34" charset="0"/>
              <a:cs typeface="Arial" pitchFamily="34" charset="0"/>
            </a:endParaRPr>
          </a:p>
          <a:p>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dirty="0" smtClean="0">
                <a:latin typeface="Arial" pitchFamily="34" charset="0"/>
                <a:cs typeface="Arial" pitchFamily="34" charset="0"/>
              </a:rPr>
              <a:t>### Blogging Platform</a:t>
            </a:r>
          </a:p>
          <a:p>
            <a:pPr>
              <a:buNone/>
            </a:pPr>
            <a:r>
              <a:rPr lang="en-US" sz="8000" dirty="0" smtClean="0">
                <a:latin typeface="Arial" pitchFamily="34" charset="0"/>
                <a:cs typeface="Arial" pitchFamily="34" charset="0"/>
              </a:rPr>
              <a:t>- Specify the technology or platform used for your blog, such as </a:t>
            </a:r>
            <a:r>
              <a:rPr lang="en-US" sz="8000" dirty="0" err="1" smtClean="0">
                <a:latin typeface="Arial" pitchFamily="34" charset="0"/>
                <a:cs typeface="Arial" pitchFamily="34" charset="0"/>
              </a:rPr>
              <a:t>WordPress</a:t>
            </a:r>
            <a:r>
              <a:rPr lang="en-US" sz="8000" dirty="0" smtClean="0">
                <a:latin typeface="Arial" pitchFamily="34" charset="0"/>
                <a:cs typeface="Arial" pitchFamily="34" charset="0"/>
              </a:rPr>
              <a:t>, Jekyll, or a custom-built solution.</a:t>
            </a:r>
          </a:p>
          <a:p>
            <a:pPr>
              <a:buNone/>
            </a:pPr>
            <a:endParaRPr lang="en-US" sz="8000" dirty="0" smtClean="0">
              <a:latin typeface="Arial" pitchFamily="34" charset="0"/>
              <a:cs typeface="Arial" pitchFamily="34" charset="0"/>
            </a:endParaRPr>
          </a:p>
          <a:p>
            <a:pPr>
              <a:buNone/>
            </a:pP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Plugins</a:t>
            </a:r>
            <a:r>
              <a:rPr lang="en-US" sz="8000" dirty="0" smtClean="0">
                <a:latin typeface="Arial" pitchFamily="34" charset="0"/>
                <a:cs typeface="Arial" pitchFamily="34" charset="0"/>
              </a:rPr>
              <a:t> and Extensions</a:t>
            </a:r>
          </a:p>
          <a:p>
            <a:pPr>
              <a:buNone/>
            </a:pPr>
            <a:r>
              <a:rPr lang="en-US" sz="8000" dirty="0" smtClean="0">
                <a:latin typeface="Arial" pitchFamily="34" charset="0"/>
                <a:cs typeface="Arial" pitchFamily="34" charset="0"/>
              </a:rPr>
              <a:t>- List any </a:t>
            </a:r>
            <a:r>
              <a:rPr lang="en-US" sz="8000" dirty="0" err="1" smtClean="0">
                <a:latin typeface="Arial" pitchFamily="34" charset="0"/>
                <a:cs typeface="Arial" pitchFamily="34" charset="0"/>
              </a:rPr>
              <a:t>plugins</a:t>
            </a:r>
            <a:r>
              <a:rPr lang="en-US" sz="8000" dirty="0" smtClean="0">
                <a:latin typeface="Arial" pitchFamily="34" charset="0"/>
                <a:cs typeface="Arial" pitchFamily="34" charset="0"/>
              </a:rPr>
              <a:t>, extensions, or add-ons used to enhance your blog's functionality.</a:t>
            </a:r>
          </a:p>
          <a:p>
            <a:pPr>
              <a:buNone/>
            </a:pPr>
            <a:r>
              <a:rPr lang="en-US" sz="8000" dirty="0" smtClean="0">
                <a:latin typeface="Arial" pitchFamily="34" charset="0"/>
                <a:cs typeface="Arial" pitchFamily="34" charset="0"/>
              </a:rPr>
              <a:t>### Hosting and Domain</a:t>
            </a:r>
          </a:p>
          <a:p>
            <a:pPr>
              <a:buNone/>
            </a:pPr>
            <a:r>
              <a:rPr lang="en-US" sz="8000" dirty="0" smtClean="0">
                <a:latin typeface="Arial" pitchFamily="34" charset="0"/>
                <a:cs typeface="Arial" pitchFamily="34" charset="0"/>
              </a:rPr>
              <a:t>- Describe your web hosting provider and domain name registrar.</a:t>
            </a:r>
          </a:p>
          <a:p>
            <a:pPr>
              <a:buNone/>
            </a:pPr>
            <a:endParaRPr lang="en-US" sz="8000" dirty="0" smtClean="0">
              <a:latin typeface="Arial" pitchFamily="34" charset="0"/>
              <a:cs typeface="Arial" pitchFamily="34" charset="0"/>
            </a:endParaRPr>
          </a:p>
          <a:p>
            <a:pPr>
              <a:buNone/>
            </a:pPr>
            <a:r>
              <a:rPr lang="en-US" sz="8000" dirty="0" smtClean="0">
                <a:latin typeface="Arial" pitchFamily="34" charset="0"/>
                <a:cs typeface="Arial" pitchFamily="34" charset="0"/>
              </a:rPr>
              <a:t>### Analytics and SEO Tools</a:t>
            </a:r>
          </a:p>
          <a:p>
            <a:pPr>
              <a:buNone/>
            </a:pPr>
            <a:r>
              <a:rPr lang="en-US" sz="8000" dirty="0" smtClean="0">
                <a:latin typeface="Arial" pitchFamily="34" charset="0"/>
                <a:cs typeface="Arial" pitchFamily="34" charset="0"/>
              </a:rPr>
              <a:t>- Mention tools and services used for website analytics and search engine optimization.</a:t>
            </a:r>
          </a:p>
          <a:p>
            <a:pPr>
              <a:buNone/>
            </a:pPr>
            <a:endParaRPr lang="en-US" sz="8000"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sz="2200" dirty="0" smtClean="0">
                <a:latin typeface="Arial" pitchFamily="34" charset="0"/>
                <a:cs typeface="Arial" pitchFamily="34" charset="0"/>
              </a:rPr>
              <a:t>### Newsletter Service</a:t>
            </a:r>
          </a:p>
          <a:p>
            <a:pPr>
              <a:buNone/>
            </a:pPr>
            <a:r>
              <a:rPr lang="en-US" sz="2200" dirty="0" smtClean="0">
                <a:latin typeface="Arial" pitchFamily="34" charset="0"/>
                <a:cs typeface="Arial" pitchFamily="34" charset="0"/>
              </a:rPr>
              <a:t>- Specify the email marketing platform used for newsletter management.</a:t>
            </a:r>
          </a:p>
          <a:p>
            <a:pPr>
              <a:buNone/>
            </a:pPr>
            <a:endParaRPr lang="en-US" sz="2200" dirty="0" smtClean="0">
              <a:latin typeface="Arial" pitchFamily="34" charset="0"/>
              <a:cs typeface="Arial" pitchFamily="34" charset="0"/>
            </a:endParaRPr>
          </a:p>
          <a:p>
            <a:pPr>
              <a:buNone/>
            </a:pPr>
            <a:r>
              <a:rPr lang="en-US" sz="2200" dirty="0" smtClean="0">
                <a:latin typeface="Arial" pitchFamily="34" charset="0"/>
                <a:cs typeface="Arial" pitchFamily="34" charset="0"/>
              </a:rPr>
              <a:t>### Monetization</a:t>
            </a:r>
          </a:p>
          <a:p>
            <a:pPr>
              <a:buNone/>
            </a:pPr>
            <a:r>
              <a:rPr lang="en-US" sz="2200" dirty="0" smtClean="0">
                <a:latin typeface="Arial" pitchFamily="34" charset="0"/>
                <a:cs typeface="Arial" pitchFamily="34" charset="0"/>
              </a:rPr>
              <a:t>- If your blog includes monetization strategies (e.g., affiliate marketing, advertising), explain how they are integrated.</a:t>
            </a:r>
          </a:p>
          <a:p>
            <a:pPr>
              <a:buNone/>
            </a:pPr>
            <a:endParaRPr lang="en-US" sz="2200" dirty="0" smtClean="0">
              <a:latin typeface="Arial" pitchFamily="34" charset="0"/>
              <a:cs typeface="Arial" pitchFamily="34" charset="0"/>
            </a:endParaRPr>
          </a:p>
          <a:p>
            <a:pPr>
              <a:buNone/>
            </a:pPr>
            <a:r>
              <a:rPr lang="en-US" sz="2200" dirty="0" smtClean="0">
                <a:latin typeface="Arial" pitchFamily="34" charset="0"/>
                <a:cs typeface="Arial" pitchFamily="34" charset="0"/>
              </a:rPr>
              <a:t>## Conclusion</a:t>
            </a:r>
          </a:p>
          <a:p>
            <a:pPr>
              <a:buNone/>
            </a:pPr>
            <a:r>
              <a:rPr lang="en-US" sz="2200" dirty="0" smtClean="0">
                <a:latin typeface="Arial" pitchFamily="34" charset="0"/>
                <a:cs typeface="Arial" pitchFamily="34" charset="0"/>
              </a:rPr>
              <a:t>This README provides an overview of your adventure travel blog, its navigation, content update process, and dependencies. Keep this document up to date as your blog evolves, and regularly refer to it for guidance on managing and improving your website.</a:t>
            </a:r>
          </a:p>
          <a:p>
            <a:pPr>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for personal blog (adventures travel) page</a:t>
            </a:r>
            <a:endParaRPr lang="en-US" dirty="0"/>
          </a:p>
        </p:txBody>
      </p:sp>
      <p:pic>
        <p:nvPicPr>
          <p:cNvPr id="4" name="Content Placeholder 3" descr="travely.png"/>
          <p:cNvPicPr>
            <a:picLocks noGrp="1" noChangeAspect="1"/>
          </p:cNvPicPr>
          <p:nvPr>
            <p:ph idx="1"/>
          </p:nvPr>
        </p:nvPicPr>
        <p:blipFill>
          <a:blip r:embed="rId2"/>
          <a:stretch>
            <a:fillRect/>
          </a:stretch>
        </p:blipFill>
        <p:spPr>
          <a:xfrm>
            <a:off x="1285852" y="1857364"/>
            <a:ext cx="6500858" cy="407196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Font typeface="Wingdings" pitchFamily="2" charset="2"/>
              <a:buChar char="q"/>
            </a:pPr>
            <a:r>
              <a:rPr lang="en-US" sz="2000" b="1" dirty="0" smtClean="0">
                <a:latin typeface="Arial" pitchFamily="34" charset="0"/>
                <a:cs typeface="Arial" pitchFamily="34" charset="0"/>
              </a:rPr>
              <a:t>Travel for Free or Discounts</a:t>
            </a:r>
            <a:r>
              <a:rPr lang="en-US" sz="2000" dirty="0" smtClean="0">
                <a:latin typeface="Arial" pitchFamily="34" charset="0"/>
                <a:cs typeface="Arial" pitchFamily="34" charset="0"/>
              </a:rPr>
              <a:t>: Some bloggers aim to leverage their blog to receive travel opportunities, sponsorships, or discounts in exchange for featuring destinations or products in their content.</a:t>
            </a:r>
          </a:p>
          <a:p>
            <a:pPr>
              <a:buFont typeface="Wingdings" pitchFamily="2" charset="2"/>
              <a:buChar char="q"/>
            </a:pPr>
            <a:r>
              <a:rPr lang="en-US" sz="2000" b="1" dirty="0" smtClean="0">
                <a:latin typeface="Arial" pitchFamily="34" charset="0"/>
                <a:cs typeface="Arial" pitchFamily="34" charset="0"/>
              </a:rPr>
              <a:t>Engage in Social and Environmental Causes</a:t>
            </a:r>
            <a:r>
              <a:rPr lang="en-US" sz="2000" dirty="0" smtClean="0">
                <a:latin typeface="Arial" pitchFamily="34" charset="0"/>
                <a:cs typeface="Arial" pitchFamily="34" charset="0"/>
              </a:rPr>
              <a:t>: Your adventure travel blog can also serve as a platform to raise awareness about social and environmental issues related to the places you visit and to promote responsible and sustainable travel.</a:t>
            </a:r>
          </a:p>
          <a:p>
            <a:pPr>
              <a:buFont typeface="Wingdings" pitchFamily="2" charset="2"/>
              <a:buChar char="q"/>
            </a:pPr>
            <a:r>
              <a:rPr lang="en-US" sz="2000" b="1" dirty="0" smtClean="0">
                <a:latin typeface="Arial" pitchFamily="34" charset="0"/>
                <a:cs typeface="Arial" pitchFamily="34" charset="0"/>
              </a:rPr>
              <a:t>Document Personal Growth</a:t>
            </a:r>
            <a:r>
              <a:rPr lang="en-US" sz="2000" dirty="0" smtClean="0">
                <a:latin typeface="Arial" pitchFamily="34" charset="0"/>
                <a:cs typeface="Arial" pitchFamily="34" charset="0"/>
              </a:rPr>
              <a:t>: As you experience various adventures and challenges, your blog can serve as a personal diary, documenting your growth, self-discovery, and learning from each journey.</a:t>
            </a:r>
          </a:p>
          <a:p>
            <a:pPr>
              <a:buNone/>
            </a:pPr>
            <a:endParaRPr lang="en-US" sz="2000"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q"/>
            </a:pPr>
            <a:r>
              <a:rPr lang="en-US" sz="2000" b="1" dirty="0" smtClean="0">
                <a:latin typeface="Arial" pitchFamily="34" charset="0"/>
                <a:cs typeface="Arial" pitchFamily="34" charset="0"/>
              </a:rPr>
              <a:t>SEO and Digital Marketing</a:t>
            </a:r>
            <a:r>
              <a:rPr lang="en-US" sz="2000" dirty="0" smtClean="0">
                <a:latin typeface="Arial" pitchFamily="34" charset="0"/>
                <a:cs typeface="Arial" pitchFamily="34" charset="0"/>
              </a:rPr>
              <a:t>: Understand and apply search engine optimization (SEO) and digital marketing strategies to increase the visibility of your blog, attract more readers, and possibly generate income.</a:t>
            </a:r>
          </a:p>
          <a:p>
            <a:pPr>
              <a:buFont typeface="Wingdings" pitchFamily="2" charset="2"/>
              <a:buChar char="q"/>
            </a:pPr>
            <a:r>
              <a:rPr lang="en-US" sz="2000" b="1" dirty="0" smtClean="0">
                <a:latin typeface="Arial" pitchFamily="34" charset="0"/>
                <a:cs typeface="Arial" pitchFamily="34" charset="0"/>
              </a:rPr>
              <a:t>Collaborate with Others</a:t>
            </a:r>
            <a:r>
              <a:rPr lang="en-US" sz="2000" dirty="0" smtClean="0">
                <a:latin typeface="Arial" pitchFamily="34" charset="0"/>
                <a:cs typeface="Arial" pitchFamily="34" charset="0"/>
              </a:rPr>
              <a:t>: Collaborate with fellow travel bloggers, photographers, and influencers to cross-promote content, reach a wider audience, and share experiences.</a:t>
            </a:r>
          </a:p>
          <a:p>
            <a:pPr>
              <a:buFont typeface="Wingdings" pitchFamily="2" charset="2"/>
              <a:buChar char="q"/>
            </a:pPr>
            <a:r>
              <a:rPr lang="en-US" sz="2000" b="1" dirty="0" smtClean="0">
                <a:latin typeface="Arial" pitchFamily="34" charset="0"/>
                <a:cs typeface="Arial" pitchFamily="34" charset="0"/>
              </a:rPr>
              <a:t>Feedback and Improvement</a:t>
            </a:r>
            <a:r>
              <a:rPr lang="en-US" sz="2000" dirty="0" smtClean="0">
                <a:latin typeface="Arial" pitchFamily="34" charset="0"/>
                <a:cs typeface="Arial" pitchFamily="34" charset="0"/>
              </a:rPr>
              <a:t>: Continuously seek feedback from your readers to improve your content and the user experience on your blog.</a:t>
            </a:r>
          </a:p>
          <a:p>
            <a:pPr>
              <a:buFont typeface="Wingdings" pitchFamily="2" charset="2"/>
              <a:buChar char="q"/>
            </a:pPr>
            <a:r>
              <a:rPr lang="en-US" sz="2000" b="1" dirty="0" smtClean="0">
                <a:latin typeface="Arial" pitchFamily="34" charset="0"/>
                <a:cs typeface="Arial" pitchFamily="34" charset="0"/>
              </a:rPr>
              <a:t>Personal Satisfaction</a:t>
            </a:r>
            <a:r>
              <a:rPr lang="en-US" sz="2000" dirty="0" smtClean="0">
                <a:latin typeface="Arial" pitchFamily="34" charset="0"/>
                <a:cs typeface="Arial" pitchFamily="34" charset="0"/>
              </a:rPr>
              <a:t>: Ultimately, your adventure travel blog can be a source of personal satisfaction, allowing you to express your creativity and passion for travel.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effectLst>
                  <a:outerShdw blurRad="38100" dist="38100" dir="2700000" algn="tl">
                    <a:srgbClr val="000000">
                      <a:alpha val="43137"/>
                    </a:srgbClr>
                  </a:outerShdw>
                </a:effectLst>
              </a:rPr>
              <a:t>DESIGN THINKING PROCESS</a:t>
            </a:r>
            <a:endParaRPr lang="en-US" b="1" dirty="0">
              <a:solidFill>
                <a:srgbClr val="C0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25000" lnSpcReduction="20000"/>
          </a:bodyPr>
          <a:lstStyle/>
          <a:p>
            <a:pPr>
              <a:buNone/>
            </a:pPr>
            <a:r>
              <a:rPr lang="en-US" sz="8000" b="1" dirty="0">
                <a:latin typeface="Arial" pitchFamily="34" charset="0"/>
                <a:cs typeface="Arial" pitchFamily="34" charset="0"/>
              </a:rPr>
              <a:t>Empathize (Understand Your Audience)</a:t>
            </a:r>
            <a:r>
              <a:rPr lang="en-US" sz="8000" dirty="0">
                <a:latin typeface="Arial" pitchFamily="34" charset="0"/>
                <a:cs typeface="Arial" pitchFamily="34" charset="0"/>
              </a:rPr>
              <a:t>:</a:t>
            </a:r>
          </a:p>
          <a:p>
            <a:pPr lvl="1">
              <a:buFont typeface="Wingdings" pitchFamily="2" charset="2"/>
              <a:buChar char="q"/>
            </a:pPr>
            <a:r>
              <a:rPr lang="en-US" sz="8000" dirty="0">
                <a:latin typeface="Arial" pitchFamily="34" charset="0"/>
                <a:cs typeface="Arial" pitchFamily="34" charset="0"/>
              </a:rPr>
              <a:t>Identify your target audience: Who are the people you want to reach with your adventure travel blog? What are their interests, needs, and preferences?</a:t>
            </a:r>
          </a:p>
          <a:p>
            <a:pPr lvl="1">
              <a:buFont typeface="Wingdings" pitchFamily="2" charset="2"/>
              <a:buChar char="q"/>
            </a:pPr>
            <a:r>
              <a:rPr lang="en-US" sz="8000" dirty="0">
                <a:latin typeface="Arial" pitchFamily="34" charset="0"/>
                <a:cs typeface="Arial" pitchFamily="34" charset="0"/>
              </a:rPr>
              <a:t>Conduct surveys or interviews with potential readers to gather insights into their travel interests, pain points, and expectations.</a:t>
            </a:r>
          </a:p>
          <a:p>
            <a:pPr lvl="1">
              <a:buFont typeface="Wingdings" pitchFamily="2" charset="2"/>
              <a:buChar char="q"/>
            </a:pPr>
            <a:r>
              <a:rPr lang="en-US" sz="8000" dirty="0">
                <a:latin typeface="Arial" pitchFamily="34" charset="0"/>
                <a:cs typeface="Arial" pitchFamily="34" charset="0"/>
              </a:rPr>
              <a:t>Use empathy maps to understand the emotions, thoughts, and behaviors of your target audience.</a:t>
            </a:r>
          </a:p>
          <a:p>
            <a:pPr>
              <a:buNone/>
            </a:pPr>
            <a:r>
              <a:rPr lang="en-US" sz="8000" b="1" dirty="0">
                <a:latin typeface="Arial" pitchFamily="34" charset="0"/>
                <a:cs typeface="Arial" pitchFamily="34" charset="0"/>
              </a:rPr>
              <a:t>Define (Clearly Define the Problem)</a:t>
            </a:r>
            <a:r>
              <a:rPr lang="en-US" sz="8000" dirty="0">
                <a:latin typeface="Arial" pitchFamily="34" charset="0"/>
                <a:cs typeface="Arial" pitchFamily="34" charset="0"/>
              </a:rPr>
              <a:t>:</a:t>
            </a:r>
          </a:p>
          <a:p>
            <a:pPr lvl="1">
              <a:buFont typeface="Wingdings" pitchFamily="2" charset="2"/>
              <a:buChar char="q"/>
            </a:pPr>
            <a:r>
              <a:rPr lang="en-US" sz="8000" dirty="0">
                <a:latin typeface="Arial" pitchFamily="34" charset="0"/>
                <a:cs typeface="Arial" pitchFamily="34" charset="0"/>
              </a:rPr>
              <a:t>Define the primary goals of your adventure travel blog. What do you want to achieve with it, and what are the key challenges you'll face?</a:t>
            </a:r>
          </a:p>
          <a:p>
            <a:pPr lvl="1">
              <a:buFont typeface="Wingdings" pitchFamily="2" charset="2"/>
              <a:buChar char="q"/>
            </a:pPr>
            <a:r>
              <a:rPr lang="en-US" sz="8000" dirty="0">
                <a:latin typeface="Arial" pitchFamily="34" charset="0"/>
                <a:cs typeface="Arial" pitchFamily="34" charset="0"/>
              </a:rPr>
              <a:t>Identify the main topics and themes you want to cover in your blog. Consider the unique angle or perspective you can offer.</a:t>
            </a:r>
          </a:p>
          <a:p>
            <a:pPr lvl="1">
              <a:buFont typeface="Wingdings" pitchFamily="2" charset="2"/>
              <a:buChar char="q"/>
            </a:pPr>
            <a:r>
              <a:rPr lang="en-US" sz="8000" dirty="0">
                <a:latin typeface="Arial" pitchFamily="34" charset="0"/>
                <a:cs typeface="Arial" pitchFamily="34" charset="0"/>
              </a:rPr>
              <a:t>Create user personas to represent your ideal readers, highlighting their needs and goals</a:t>
            </a:r>
            <a:r>
              <a:rPr lang="en-US" sz="8000" dirty="0" smtClean="0">
                <a:latin typeface="Arial" pitchFamily="34" charset="0"/>
                <a:cs typeface="Arial" pitchFamily="34" charset="0"/>
              </a:rPr>
              <a:t>.</a:t>
            </a:r>
            <a:endParaRPr lang="en-US" sz="8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Ideate (Generate Ideas)</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Brainstorm ideas for your blog content. Think about the types of adventure travel experiences you want to share.</a:t>
            </a:r>
          </a:p>
          <a:p>
            <a:pPr lvl="1">
              <a:buFont typeface="Wingdings" pitchFamily="2" charset="2"/>
              <a:buChar char="q"/>
            </a:pPr>
            <a:r>
              <a:rPr lang="en-US" sz="8000" dirty="0" smtClean="0">
                <a:latin typeface="Arial" pitchFamily="34" charset="0"/>
                <a:cs typeface="Arial" pitchFamily="34" charset="0"/>
              </a:rPr>
              <a:t>Consider innovative ways to present your content, such as interactive maps, 360-degree photos, or storytelling through videos.</a:t>
            </a:r>
          </a:p>
          <a:p>
            <a:pPr lvl="1">
              <a:buFont typeface="Wingdings" pitchFamily="2" charset="2"/>
              <a:buChar char="q"/>
            </a:pPr>
            <a:r>
              <a:rPr lang="en-US" sz="8000" dirty="0" smtClean="0">
                <a:latin typeface="Arial" pitchFamily="34" charset="0"/>
                <a:cs typeface="Arial" pitchFamily="34" charset="0"/>
              </a:rPr>
              <a:t>Explore potential collaborations with fellow travelers, photographers, or travel-related businesses to enhance your blog's value.</a:t>
            </a:r>
          </a:p>
          <a:p>
            <a:pPr>
              <a:buNone/>
            </a:pPr>
            <a:r>
              <a:rPr lang="en-US" sz="8000" b="1" dirty="0" smtClean="0">
                <a:latin typeface="Arial" pitchFamily="34" charset="0"/>
                <a:cs typeface="Arial" pitchFamily="34" charset="0"/>
              </a:rPr>
              <a:t>Prototype (Create a Blog Mockup)</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Create a prototype or wireframe of your blog's design. This can be a simple sketch or a digital mockup using tools like </a:t>
            </a:r>
            <a:r>
              <a:rPr lang="en-US" sz="8000" dirty="0" err="1" smtClean="0">
                <a:latin typeface="Arial" pitchFamily="34" charset="0"/>
                <a:cs typeface="Arial" pitchFamily="34" charset="0"/>
              </a:rPr>
              <a:t>Figma</a:t>
            </a:r>
            <a:r>
              <a:rPr lang="en-US" sz="8000" dirty="0" smtClean="0">
                <a:latin typeface="Arial" pitchFamily="34" charset="0"/>
                <a:cs typeface="Arial" pitchFamily="34" charset="0"/>
              </a:rPr>
              <a:t> or Adobe XD.</a:t>
            </a:r>
          </a:p>
          <a:p>
            <a:pPr lvl="1">
              <a:buFont typeface="Wingdings" pitchFamily="2" charset="2"/>
              <a:buChar char="q"/>
            </a:pPr>
            <a:r>
              <a:rPr lang="en-US" sz="8000" dirty="0" smtClean="0">
                <a:latin typeface="Arial" pitchFamily="34" charset="0"/>
                <a:cs typeface="Arial" pitchFamily="34" charset="0"/>
              </a:rPr>
              <a:t>Test different layouts, color schemes, and navigation structures to see what works best.</a:t>
            </a:r>
          </a:p>
          <a:p>
            <a:pPr lvl="1">
              <a:buFont typeface="Wingdings" pitchFamily="2" charset="2"/>
              <a:buChar char="q"/>
            </a:pPr>
            <a:r>
              <a:rPr lang="en-US" sz="8000" dirty="0" smtClean="0">
                <a:latin typeface="Arial" pitchFamily="34" charset="0"/>
                <a:cs typeface="Arial" pitchFamily="34" charset="0"/>
              </a:rPr>
              <a:t>Incorporate key features, such as a user-friendly search function, categories or tags for posts, and a visually appealing homepage.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Test (Gather Feedback)</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Share your blog prototype with a small group of potential readers or colleagues and gather feedback.</a:t>
            </a:r>
          </a:p>
          <a:p>
            <a:pPr lvl="1">
              <a:buFont typeface="Wingdings" pitchFamily="2" charset="2"/>
              <a:buChar char="q"/>
            </a:pPr>
            <a:r>
              <a:rPr lang="en-US" sz="8000" dirty="0" smtClean="0">
                <a:latin typeface="Arial" pitchFamily="34" charset="0"/>
                <a:cs typeface="Arial" pitchFamily="34" charset="0"/>
              </a:rPr>
              <a:t>Conduct usability testing to identify any navigation or user experience issues.</a:t>
            </a:r>
          </a:p>
          <a:p>
            <a:pPr lvl="1">
              <a:buFont typeface="Wingdings" pitchFamily="2" charset="2"/>
              <a:buChar char="q"/>
            </a:pPr>
            <a:r>
              <a:rPr lang="en-US" sz="8000" dirty="0" smtClean="0">
                <a:latin typeface="Arial" pitchFamily="34" charset="0"/>
                <a:cs typeface="Arial" pitchFamily="34" charset="0"/>
              </a:rPr>
              <a:t>Use A/B testing to compare different design elements and content approaches.</a:t>
            </a:r>
          </a:p>
          <a:p>
            <a:pPr>
              <a:buNone/>
            </a:pPr>
            <a:r>
              <a:rPr lang="en-US" sz="8000" b="1" dirty="0" smtClean="0">
                <a:latin typeface="Arial" pitchFamily="34" charset="0"/>
                <a:cs typeface="Arial" pitchFamily="34" charset="0"/>
              </a:rPr>
              <a:t>Refine (Iterate and Improve)</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Analyze the feedback and data collected during the testing phase to make informed improvements to your blog's design and content.</a:t>
            </a:r>
          </a:p>
          <a:p>
            <a:pPr lvl="1">
              <a:buFont typeface="Wingdings" pitchFamily="2" charset="2"/>
              <a:buChar char="q"/>
            </a:pPr>
            <a:r>
              <a:rPr lang="en-US" sz="8000" dirty="0" smtClean="0">
                <a:latin typeface="Arial" pitchFamily="34" charset="0"/>
                <a:cs typeface="Arial" pitchFamily="34" charset="0"/>
              </a:rPr>
              <a:t>Make necessary changes to the layout, content structure, and visual elements based on the feedback received.</a:t>
            </a:r>
          </a:p>
          <a:p>
            <a:pPr lvl="1">
              <a:buFont typeface="Wingdings" pitchFamily="2" charset="2"/>
              <a:buChar char="q"/>
            </a:pPr>
            <a:r>
              <a:rPr lang="en-US" sz="8000" dirty="0" smtClean="0">
                <a:latin typeface="Arial" pitchFamily="34" charset="0"/>
                <a:cs typeface="Arial" pitchFamily="34" charset="0"/>
              </a:rPr>
              <a:t>Continuously refine your blog as you receive more feedback from actual readers.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8000" b="1" dirty="0" smtClean="0">
                <a:latin typeface="Arial" pitchFamily="34" charset="0"/>
                <a:cs typeface="Arial" pitchFamily="34" charset="0"/>
              </a:rPr>
              <a:t>Implement (Build Your Blog)</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Once you're satisfied with your blog's design and content structure, it's time to build it. Choose a blogging platform (e.g., </a:t>
            </a:r>
            <a:r>
              <a:rPr lang="en-US" sz="8000" dirty="0" err="1" smtClean="0">
                <a:latin typeface="Arial" pitchFamily="34" charset="0"/>
                <a:cs typeface="Arial" pitchFamily="34" charset="0"/>
              </a:rPr>
              <a:t>WordPress</a:t>
            </a:r>
            <a:r>
              <a:rPr lang="en-US" sz="8000" dirty="0" smtClean="0">
                <a:latin typeface="Arial" pitchFamily="34" charset="0"/>
                <a:cs typeface="Arial" pitchFamily="34" charset="0"/>
              </a:rPr>
              <a:t>, </a:t>
            </a:r>
            <a:r>
              <a:rPr lang="en-US" sz="8000" dirty="0" err="1" smtClean="0">
                <a:latin typeface="Arial" pitchFamily="34" charset="0"/>
                <a:cs typeface="Arial" pitchFamily="34" charset="0"/>
              </a:rPr>
              <a:t>Squarespace</a:t>
            </a:r>
            <a:r>
              <a:rPr lang="en-US" sz="8000" dirty="0" smtClean="0">
                <a:latin typeface="Arial" pitchFamily="34" charset="0"/>
                <a:cs typeface="Arial" pitchFamily="34" charset="0"/>
              </a:rPr>
              <a:t>) or consider building a custom website.</a:t>
            </a:r>
          </a:p>
          <a:p>
            <a:pPr lvl="1">
              <a:buFont typeface="Wingdings" pitchFamily="2" charset="2"/>
              <a:buChar char="q"/>
            </a:pPr>
            <a:r>
              <a:rPr lang="en-US" sz="8000" dirty="0" smtClean="0">
                <a:latin typeface="Arial" pitchFamily="34" charset="0"/>
                <a:cs typeface="Arial" pitchFamily="34" charset="0"/>
              </a:rPr>
              <a:t>Select a domain name and hosting for your blog. Ensure that your blog's design is responsive for various devices (desktop, tablet, mobile).</a:t>
            </a:r>
          </a:p>
          <a:p>
            <a:pPr lvl="1">
              <a:buFont typeface="Wingdings" pitchFamily="2" charset="2"/>
              <a:buChar char="q"/>
            </a:pPr>
            <a:r>
              <a:rPr lang="en-US" sz="8000" dirty="0" smtClean="0">
                <a:latin typeface="Arial" pitchFamily="34" charset="0"/>
                <a:cs typeface="Arial" pitchFamily="34" charset="0"/>
              </a:rPr>
              <a:t>Populate your blog with high-quality content, following the design and content strategy you've defined.</a:t>
            </a:r>
          </a:p>
          <a:p>
            <a:pPr>
              <a:buNone/>
            </a:pPr>
            <a:r>
              <a:rPr lang="en-US" sz="8000" b="1" dirty="0" smtClean="0">
                <a:latin typeface="Arial" pitchFamily="34" charset="0"/>
                <a:cs typeface="Arial" pitchFamily="34" charset="0"/>
              </a:rPr>
              <a:t>Launch and Promote</a:t>
            </a:r>
            <a:r>
              <a:rPr lang="en-US" sz="8000" dirty="0" smtClean="0">
                <a:latin typeface="Arial" pitchFamily="34" charset="0"/>
                <a:cs typeface="Arial" pitchFamily="34" charset="0"/>
              </a:rPr>
              <a:t>:</a:t>
            </a:r>
          </a:p>
          <a:p>
            <a:pPr lvl="1">
              <a:buFont typeface="Wingdings" pitchFamily="2" charset="2"/>
              <a:buChar char="q"/>
            </a:pPr>
            <a:r>
              <a:rPr lang="en-US" sz="8000" dirty="0" smtClean="0">
                <a:latin typeface="Arial" pitchFamily="34" charset="0"/>
                <a:cs typeface="Arial" pitchFamily="34" charset="0"/>
              </a:rPr>
              <a:t>Launch your adventure travel blog to the public. Announce it through your social media channels and other relevant platforms.</a:t>
            </a:r>
          </a:p>
          <a:p>
            <a:pPr lvl="1">
              <a:buFont typeface="Wingdings" pitchFamily="2" charset="2"/>
              <a:buChar char="q"/>
            </a:pPr>
            <a:r>
              <a:rPr lang="en-US" sz="8000" dirty="0" smtClean="0">
                <a:latin typeface="Arial" pitchFamily="34" charset="0"/>
                <a:cs typeface="Arial" pitchFamily="34" charset="0"/>
              </a:rPr>
              <a:t>Promote your blog by creating a content marketing plan, including a schedule for posting new articles and engaging with your audience.</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77</TotalTime>
  <Words>3729</Words>
  <Application>Microsoft Office PowerPoint</Application>
  <PresentationFormat>On-screen Show (4:3)</PresentationFormat>
  <Paragraphs>327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Urban</vt:lpstr>
      <vt:lpstr>PERSONAL BLOG</vt:lpstr>
      <vt:lpstr>PROJECT’S OBJECTIVES</vt:lpstr>
      <vt:lpstr>Slide 3</vt:lpstr>
      <vt:lpstr>Slide 4</vt:lpstr>
      <vt:lpstr>Slide 5</vt:lpstr>
      <vt:lpstr>DESIGN THINKING PROCESS</vt:lpstr>
      <vt:lpstr>Slide 7</vt:lpstr>
      <vt:lpstr>Slide 8</vt:lpstr>
      <vt:lpstr>Slide 9</vt:lpstr>
      <vt:lpstr>Slide 10</vt:lpstr>
      <vt:lpstr>DEVELOPMENT PHASES</vt:lpstr>
      <vt:lpstr>Slide 12</vt:lpstr>
      <vt:lpstr>Slide 13</vt:lpstr>
      <vt:lpstr>Slide 14</vt:lpstr>
      <vt:lpstr>Slide 15</vt:lpstr>
      <vt:lpstr>Slide 16</vt:lpstr>
      <vt:lpstr>WEBSITE STRUCTURE</vt:lpstr>
      <vt:lpstr>Slide 18</vt:lpstr>
      <vt:lpstr>Slide 19</vt:lpstr>
      <vt:lpstr>Slide 20</vt:lpstr>
      <vt:lpstr>Slide 21</vt:lpstr>
      <vt:lpstr>TECHNICAL IMPLEMENTATION</vt:lpstr>
      <vt:lpstr>Slide 23</vt:lpstr>
      <vt:lpstr>Slide 24</vt:lpstr>
      <vt:lpstr>Slide 25</vt:lpstr>
      <vt:lpstr>DEPLOYMENT STEPS</vt:lpstr>
      <vt:lpstr>Slide 27</vt:lpstr>
      <vt:lpstr>Slide 28</vt:lpstr>
      <vt:lpstr>Slide 29</vt:lpstr>
      <vt:lpstr>Slide 30</vt:lpstr>
      <vt:lpstr>Slide 31</vt:lpstr>
      <vt:lpstr>Slide 32</vt:lpstr>
      <vt:lpstr>Slide 33</vt:lpstr>
      <vt:lpstr>Slide 34</vt:lpstr>
      <vt:lpstr>Slide 35</vt:lpstr>
      <vt:lpstr>Slide 36</vt:lpstr>
      <vt:lpstr>Slide 37</vt:lpstr>
      <vt:lpstr>Example for personal blog (adventures travel) page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student</cp:lastModifiedBy>
  <cp:revision>9</cp:revision>
  <dcterms:created xsi:type="dcterms:W3CDTF">2023-11-06T09:39:30Z</dcterms:created>
  <dcterms:modified xsi:type="dcterms:W3CDTF">2023-11-06T10:57:25Z</dcterms:modified>
</cp:coreProperties>
</file>