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0" d="100"/>
          <a:sy n="14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902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08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121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450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1897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372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01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539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039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459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65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4225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3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5282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9565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5027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665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4374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43598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675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9054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70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97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604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406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48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528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8946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3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9/24/2024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sathish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kum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ame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12215234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:B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J.H.A.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Agarsen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042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194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864777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29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719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198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32437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40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287717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234940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41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28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328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46</cp:revision>
  <dcterms:created xsi:type="dcterms:W3CDTF">2024-03-29T15:07:22Z</dcterms:created>
  <dcterms:modified xsi:type="dcterms:W3CDTF">2024-09-24T01:26:59Z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