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4CEE0-692C-4D6E-85D1-2D1092771D99}" v="97" dt="2023-07-19T12:57:13.454"/>
    <p1510:client id="{A12E2ADA-7D27-41F8-112A-34F8DD554627}" v="1824" dt="2023-07-20T07:33:53.918"/>
    <p1510:client id="{B4D2E0F4-B926-8700-1D1F-4A8A7025246B}" v="958" dt="2023-07-20T06:10:4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0T06:35:39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17568 6052 16383 0 0,'9'0'0'0'0,"10"0"0"0"0,7 0 0 0 0,3 0 0 0 0,1 0 0 0 0,-1 0 0 0 0,-1 0 0 0 0,-1 0 0 0 0,-1 0 0 0 0,0 0 0 0 0,-1 0 0 0 0,-1 0 0 0 0,0 0 0 0 0,1 0 0 0 0,-1 0 0 0 0,1 0 0 0 0,-1 0 0 0 0,1 0 0 0 0,-1 0 0 0 0,1 0 0 0 0,0 0 0 0 0,3 0 0 0 0,3 0 0 0 0,-1 0 0 0 0,-2 0 0 0 0,0-5 0 0 0,-1 0 0 0 0,-2 0 0 0 0,0 0 0 0 0,0 2 0 0 0,-1 1 0 0 0,-4-3 0 0 0,-1-1 0 0 0,5 1 0 0 0,1 1 0 0 0,6 1 0 0 0,2 1 0 0 0,3 1 0 0 0,0 1 0 0 0,2 0 0 0 0,-1 1 0 0 0,1-1 0 0 0,-1 0 0 0 0,-3 0 0 0 0,1 0 0 0 0,-1 0 0 0 0,-2 0 0 0 0,-3 0 0 0 0,3 0 0 0 0,-1 0 0 0 0,0 0 0 0 0,-2 0 0 0 0,-2 0 0 0 0,-1 0 0 0 0,-1 0 0 0 0,0 0 0 0 0,3 0 0 0 0,2 0 0 0 0,4 0 0 0 0,0 0 0 0 0,7 0 0 0 0,5 0 0 0 0,-1 0 0 0 0,-4 0 0 0 0,-1 0 0 0 0,-3 0 0 0 0,5 5 0 0 0,0 4 0 0 0,-4 2 0 0 0,-4-1 0 0 0,-7 1 0 0 0,-5 0 0 0 0,-1-3 0 0 0,-1-2 0 0 0,1-3 0 0 0,6-1 0 0 0,1-2 0 0 0,5 0 0 0 0,1 0 0 0 0,-1-1 0 0 0,-2 1 0 0 0,-2 0 0 0 0,-2-1 0 0 0,-1 1 0 0 0,-2 0 0 0 0,1 0 0 0 0,-1 0 0 0 0,5 0 0 0 0,0 0 0 0 0,1 0 0 0 0,-1 0 0 0 0,-2 0 0 0 0,0 0 0 0 0,-2 4 0 0 0,0 2 0 0 0,0-1 0 0 0,-1 0 0 0 0,1-2 0 0 0,-1-1 0 0 0,1-1 0 0 0,-1-1 0 0 0,1 0 0 0 0,3 0 0 0 0,3 0 0 0 0,-1-1 0 0 0,-2 1 0 0 0,0 0 0 0 0,-1 0 0 0 0,-2 0 0 0 0,0 0 0 0 0,0 0 0 0 0,-1 0 0 0 0,1 0 0 0 0,-1 0 0 0 0,0 0 0 0 0,1 0 0 0 0,4 0 0 0 0,-3-4 0 0 0,-2-2 0 0 0,0 1 0 0 0,-1 1 0 0 0,0 0 0 0 0,1 3 0 0 0,4 0 0 0 0,2 0 0 0 0,0 1 0 0 0,-1 0 0 0 0,3 1 0 0 0,0-1 0 0 0,-1 0 0 0 0,-2 0 0 0 0,3 0 0 0 0,0 0 0 0 0,-2 0 0 0 0,0 0 0 0 0,-3 0 0 0 0,-1 0 0 0 0,0 0 0 0 0,-2 0 0 0 0,1 0 0 0 0,3 0 0 0 0,2 0 0 0 0,4 0 0 0 0,0 0 0 0 0,-1-4 0 0 0,-2-2 0 0 0,-3 1 0 0 0,-5-3 0 0 0,1-1 0 0 0,1 2 0 0 0,5 2 0 0 0,1 1 0 0 0,0 2 0 0 0,-2 1 0 0 0,-1 1 0 0 0,-1 1 0 0 0,-2-1 0 0 0,0 0 0 0 0,4 1 0 0 0,1-1 0 0 0,4 0 0 0 0,4 0 0 0 0,1-4 0 0 0,-3-2 0 0 0,1 1 0 0 0,-2 1 0 0 0,-2 1 0 0 0,-3 1 0 0 0,-2 1 0 0 0,-2 0 0 0 0,-1 1 0 0 0,-1 1 0 0 0,1-10 0 0 0,-1-2 0 0 0,0 1 0 0 0,0 2 0 0 0,5 2 0 0 0,-4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5821 5982 16383 0 0,'8'0'0'0'0,"8"0"0"0"0,4 0 0 0 0,3 0 0 0 0,3 0 0 0 0,4 0 0 0 0,2 0 0 0 0,-1 0 0 0 0,-1 0 0 0 0,-1 0 0 0 0,-2 0 0 0 0,-1 0 0 0 0,3 0 0 0 0,1 0 0 0 0,0 0 0 0 0,-2 0 0 0 0,0 0 0 0 0,-2 0 0 0 0,-1 0 0 0 0,0 0 0 0 0,0 0 0 0 0,-1 0 0 0 0,1 0 0 0 0,-1 0 0 0 0,5 0 0 0 0,1 0 0 0 0,-1 0 0 0 0,0 0 0 0 0,3 0 0 0 0,0 0 0 0 0,-1 0 0 0 0,-2 0 0 0 0,-1 0 0 0 0,-2 0 0 0 0,0 0 0 0 0,-1 0 0 0 0,-1 0 0 0 0,0 0 0 0 0,1 0 0 0 0,-1 0 0 0 0,5 0 0 0 0,1 0 0 0 0,-1 0 0 0 0,5 0 0 0 0,-1 0 0 0 0,-1 0 0 0 0,-3 0 0 0 0,0 0 0 0 0,1 0 0 0 0,1 0 0 0 0,-1 0 0 0 0,-1 0 0 0 0,-2 0 0 0 0,-1 0 0 0 0,0 0 0 0 0,-1 0 0 0 0,-1 0 0 0 0,0 0 0 0 0,5 0 0 0 0,5 0 0 0 0,1 0 0 0 0,-1 0 0 0 0,-2 0 0 0 0,6 0 0 0 0,1 0 0 0 0,2 0 0 0 0,-2 0 0 0 0,-3 0 0 0 0,-4 0 0 0 0,1 0 0 0 0,0 0 0 0 0,-3 0 0 0 0,-1 0 0 0 0,-2 0 0 0 0,-1 0 0 0 0,-1 0 0 0 0,-1 0 0 0 0,1 0 0 0 0,-1 0 0 0 0,4 0 0 0 0,6 0 0 0 0,-2 0 0 0 0,-4 0 0 0 0,-1 0 0 0 0,2 0 0 0 0,1 0 0 0 0,0 0 0 0 0,-2 0 0 0 0,-1 0 0 0 0,3 0 0 0 0,1 0 0 0 0,12 0 0 0 0,7 0 0 0 0,-1 0 0 0 0,-1 0 0 0 0,-4 0 0 0 0,-5 0 0 0 0,-5 0 0 0 0,-4 0 0 0 0,-4 0 0 0 0,-1 0 0 0 0,-1 0 0 0 0,0 0 0 0 0,3 0 0 0 0,7 0 0 0 0,1 0 0 0 0,7 0 0 0 0,1 0 0 0 0,1 0 0 0 0,-2 0 0 0 0,-1 0 0 0 0,-2 0 0 0 0,-4 0 0 0 0,-4 0 0 0 0,-3 0 0 0 0,-2 0 0 0 0,-1 0 0 0 0,-1 0 0 0 0,0 0 0 0 0,0 0 0 0 0,0 0 0 0 0,4 0 0 0 0,2 0 0 0 0,4 0 0 0 0,1 0 0 0 0,2 0 0 0 0,8 0 0 0 0,0 0 0 0 0,-3 0 0 0 0,-5 0 0 0 0,-4 0 0 0 0,-4 0 0 0 0,6 0 0 0 0,1 0 0 0 0,-1 0 0 0 0,-3 0 0 0 0,2 0 0 0 0,3 0 0 0 0,0 0 0 0 0,-2 0 0 0 0,-3 0 0 0 0,1 0 0 0 0,0 0 0 0 0,2 0 0 0 0,-1 0 0 0 0,-1 0 0 0 0,1 0 0 0 0,0 0 0 0 0,-2 0 0 0 0,-3 0 0 0 0,3 0 0 0 0,0 0 0 0 0,2 0 0 0 0,1 0 0 0 0,2 0 0 0 0,3 0 0 0 0,-1 0 0 0 0,-3 0 0 0 0,1 0 0 0 0,-2 0 0 0 0,-2 0 0 0 0,1 0 0 0 0,3 0 0 0 0,0 0 0 0 0,-3 0 0 0 0,7 0 0 0 0,-1 0 0 0 0,2 0 0 0 0,-3 0 0 0 0,1 0 0 0 0,-2 0 0 0 0,9 0 0 0 0,14 0 0 0 0,8 0 0 0 0,-7 0 0 0 0,-10 0 0 0 0,-2 0 0 0 0,0 0 0 0 0,-5 0 0 0 0,-6 0 0 0 0,-1 0 0 0 0,2 0 0 0 0,-3 0 0 0 0,-2 0 0 0 0,-8 0 0 0 0,-5 0 0 0 0,-1 0 0 0 0,0 0 0 0 0,1 0 0 0 0,4 0 0 0 0,7 0 0 0 0,1 0 0 0 0,0 0 0 0 0,2 0 0 0 0,3 0 0 0 0,0 0 0 0 0,1 0 0 0 0,-2 0 0 0 0,1 0 0 0 0,-2 0 0 0 0,1 0 0 0 0,7 0 0 0 0,-1 0 0 0 0,-2 0 0 0 0,2 0 0 0 0,8 0 0 0 0,-1 0 0 0 0,7 0 0 0 0,7 0 0 0 0,4 0 0 0 0,-1 0 0 0 0,9 0 0 0 0,-4 0 0 0 0,-2 0 0 0 0,-10 0 0 0 0,-6 0 0 0 0,-8 0 0 0 0,-12 0 0 0 0,-13 0 0 0 0,-5 0 0 0 0,-1 0 0 0 0,0 0 0 0 0,2 0 0 0 0,6 0 0 0 0,12 0 0 0 0,12 0 0 0 0,15 0 0 0 0,21 0 0 0 0,14 0 0 0 0,11 0 0 0 0,11 0 0 0 0,16 0 0 0 0,1 0 0 0 0,-7 0 0 0 0,-3 0 0 0 0,-16 0 0 0 0,-1 0 0 0 0,-11 0 0 0 0,-10 0 0 0 0,-12 0 0 0 0,-10 0 0 0 0,-9 0 0 0 0,-9 0 0 0 0,-1 0 0 0 0,-5 0 0 0 0,4 0 0 0 0,-3 0 0 0 0,0 0 0 0 0,-3 0 0 0 0,4 0 0 0 0,6 0 0 0 0,4 0 0 0 0,-4 0 0 0 0,-7 0 0 0 0,-5 0 0 0 0,-7 0 0 0 0,-3 0 0 0 0,-4 0 0 0 0,4 0 0 0 0,0 0 0 0 0,4 0 0 0 0,4 0 0 0 0,1 0 0 0 0,-3 0 0 0 0,10 0 0 0 0,2 0 0 0 0,-4 0 0 0 0,0 0 0 0 0,5 0 0 0 0,-2 0 0 0 0,1 0 0 0 0,-5 0 0 0 0,4 0 0 0 0,6 0 0 0 0,3 0 0 0 0,9 0 0 0 0,6 0 0 0 0,-5 0 0 0 0,-5 0 0 0 0,-4 0 0 0 0,-8 0 0 0 0,-7 0 0 0 0,-3 0 0 0 0,-4 0 0 0 0,-2 0 0 0 0,-4 0 0 0 0,-2 0 0 0 0,3 0 0 0 0,1 0 0 0 0,-1 0 0 0 0,0 0 0 0 0,2 0 0 0 0,5 0 0 0 0,4 0 0 0 0,4 0 0 0 0,3 0 0 0 0,2 0 0 0 0,1 0 0 0 0,-5 0 0 0 0,-4 0 0 0 0,-6 0 0 0 0,-5 0 0 0 0,2 0 0 0 0,-2 0 0 0 0,4 0 0 0 0,-1 0 0 0 0,3 0 0 0 0,8 0 0 0 0,9 0 0 0 0,4 0 0 0 0,0 0 0 0 0,-1 0 0 0 0,-1 0 0 0 0,-2 0 0 0 0,-2 0 0 0 0,-5 0 0 0 0,-2 0 0 0 0,-5 0 0 0 0,-4 0 0 0 0,0 0 0 0 0,-1 0 0 0 0,1 0 0 0 0,3 0 0 0 0,4 0 0 0 0,-1 0 0 0 0,5 0 0 0 0,2 0 0 0 0,-1 0 0 0 0,-2 0 0 0 0,-3 0 0 0 0,-6 0 0 0 0,-3 0 0 0 0,-5 0 0 0 0,-1 0 0 0 0,2 0 0 0 0,0 0 0 0 0,4 0 0 0 0,1 0 0 0 0,-2 0 0 0 0,2 0 0 0 0,0 0 0 0 0,-2 0 0 0 0,-2 0 0 0 0,2 0 0 0 0,0 0 0 0 0,-1 0 0 0 0,2 0 0 0 0,0 0 0 0 0,2 0 0 0 0,9 0 0 0 0,4 0 0 0 0,3 0 0 0 0,1 0 0 0 0,4 0 0 0 0,-3 0 0 0 0,2 0 0 0 0,8 0 0 0 0,2 0 0 0 0,-6 0 0 0 0,0 0 0 0 0,-7 0 0 0 0,-3 0 0 0 0,-6 0 0 0 0,-1 0 0 0 0,-5 0 0 0 0,-4 0 0 0 0,-3 0 0 0 0,1 0 0 0 0,5 0 0 0 0,-1 0 0 0 0,3 0 0 0 0,-2 0 0 0 0,3 0 0 0 0,-3 0 0 0 0,-2 0 0 0 0,1 0 0 0 0,-1 0 0 0 0,-2 0 0 0 0,-2 0 0 0 0,1 0 0 0 0,1 0 0 0 0,-2 0 0 0 0,3 0 0 0 0,4 0 0 0 0,4 0 0 0 0,8 0 0 0 0,4 0 0 0 0,1 0 0 0 0,-1 0 0 0 0,-4 0 0 0 0,-2 0 0 0 0,-6 0 0 0 0,4 0 0 0 0,-3 0 0 0 0,-3 0 0 0 0,-5 0 0 0 0,-3 0 0 0 0,0 0 0 0 0,0 0 0 0 0,-1 0 0 0 0,-2 0 0 0 0,-1 0 0 0 0,3 0 0 0 0,5 0 0 0 0,4 0 0 0 0,9 0 0 0 0,0 0 0 0 0,1 0 0 0 0,-5 0 0 0 0,-5 0 0 0 0,0 0 0 0 0,-4 0 0 0 0,-3 0 0 0 0,-3 0 0 0 0,-2 0 0 0 0,-1 0 0 0 0,-1 0 0 0 0,-1 0 0 0 0,0 0 0 0 0,0 0 0 0 0,4 0 0 0 0,2 0 0 0 0,0 0 0 0 0,2 0 0 0 0,2 0 0 0 0,6 0 0 0 0,5 0 0 0 0,-1 0 0 0 0,1 0 0 0 0,0 0 0 0 0,6 0 0 0 0,3 0 0 0 0,-1 0 0 0 0,-4 0 0 0 0,6 0 0 0 0,-2 0 0 0 0,-6 0 0 0 0,2 0 0 0 0,1 0 0 0 0,-5 0 0 0 0,0 0 0 0 0,4 0 0 0 0,-3 0 0 0 0,5 0 0 0 0,-3 0 0 0 0,-10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5794 5426 16383 0 0,'-4'0'0'0'0,"11"0"0"0"0,21 0 0 0 0,23 0 0 0 0,19 0 0 0 0,27 0 0 0 0,22 0 0 0 0,8 0 0 0 0,-1 0 0 0 0,-18 0 0 0 0,-23 0 0 0 0,-18 0 0 0 0,-16 0 0 0 0,-12 0 0 0 0,-9 0 0 0 0,-5 0 0 0 0,-3 0 0 0 0,-1 0 0 0 0,-4 0 0 0 0,0 0 0 0 0,0 0 0 0 0,2 0 0 0 0,11 0 0 0 0,3 0 0 0 0,5 0 0 0 0,1 0 0 0 0,-3 0 0 0 0,-3 0 0 0 0,-3 0 0 0 0,2 0 0 0 0,-5 0 0 0 0,-2 0 0 0 0,-2 0 0 0 0,8 0 0 0 0,7 0 0 0 0,10 0 0 0 0,13 0 0 0 0,13 0 0 0 0,7 0 0 0 0,6 0 0 0 0,13 0 0 0 0,3 0 0 0 0,0 0 0 0 0,8 0 0 0 0,1 0 0 0 0,-1 0 0 0 0,2 0 0 0 0,-7 0 0 0 0,1 0 0 0 0,-11 0 0 0 0,-4 0 0 0 0,-9 0 0 0 0,-3 0 0 0 0,-2 0 0 0 0,3 0 0 0 0,8 0 0 0 0,6 0 0 0 0,11 0 0 0 0,18 0 0 0 0,17 0 0 0 0,21 0 0 0 0,22 0 0 0 0,25 0 0 0 0,19 0 0 0 0,21 0 0 0 0,6 0 0 0 0,-7 0 0 0 0,-8 0 0 0 0,-16 0 0 0 0,-12 0 0 0 0,-17 0 0 0 0,-12 0 0 0 0,-9 0 0 0 0,-25 0 0 0 0,-33 0 0 0 0,-21 0 0 0 0,-8 0 0 0 0,-8 0 0 0 0,-4 0 0 0 0,-6 0 0 0 0,1 0 0 0 0,6 0 0 0 0,2 0 0 0 0,5 0 0 0 0,1 0 0 0 0,-5 0 0 0 0,-5 0 0 0 0,4 0 0 0 0,16 0 0 0 0,26 0 0 0 0,10 0 0 0 0,16 0 0 0 0,4 0 0 0 0,2 0 0 0 0,-5 0 0 0 0,3 0 0 0 0,-3 0 0 0 0,-3 0 0 0 0,9 0 0 0 0,8 0 0 0 0,-4 0 0 0 0,-6 0 0 0 0,-5 0 0 0 0,-6 0 0 0 0,-9 0 0 0 0,-3 0 0 0 0,-15 0 0 0 0,-5 0 0 0 0,-8 0 0 0 0,-5 0 0 0 0,-2 0 0 0 0,0 0 0 0 0,10 0 0 0 0,-9 0 0 0 0,5 0 0 0 0,-11 0 0 0 0,14 0 0 0 0,10 0 0 0 0,3 0 0 0 0,-1 0 0 0 0,-4 0 0 0 0,-7 0 0 0 0,-14 0 0 0 0,-4 0 0 0 0,-5 0 0 0 0,-3 0 0 0 0,-6 0 0 0 0,-8 0 0 0 0,4 0 0 0 0,2 0 0 0 0,-3 0 0 0 0,5 0 0 0 0,-1 0 0 0 0,-5 0 0 0 0,0 0 0 0 0,-3 0 0 0 0,-4 0 0 0 0,-3 0 0 0 0,-7 0 0 0 0,1 0 0 0 0,4 0 0 0 0,7 0 0 0 0,5 0 0 0 0,12 0 0 0 0,-2 0 0 0 0,6 0 0 0 0,20 0 0 0 0,17 0 0 0 0,5 0 0 0 0,-5 0 0 0 0,-7 0 0 0 0,-13 0 0 0 0,-11 0 0 0 0,-16 0 0 0 0,-16 0 0 0 0,-9 0 0 0 0,-4 0 0 0 0,-1 0 0 0 0,2 0 0 0 0,1 0 0 0 0,6 0 0 0 0,2 0 0 0 0,10 0 0 0 0,3 0 0 0 0,-7 0 0 0 0,1 0 0 0 0,-6 0 0 0 0,-4 0 0 0 0,-6 0 0 0 0,-2 0 0 0 0,-3 0 0 0 0,0 0 0 0 0,-3 0 0 0 0,-3 0 0 0 0,-2 0 0 0 0,-2 0 0 0 0,2 0 0 0 0,4 0 0 0 0,5 0 0 0 0,1 0 0 0 0,5 0 0 0 0,-1 0 0 0 0,5 0 0 0 0,11 0 0 0 0,8 0 0 0 0,9 0 0 0 0,-5 0 0 0 0,-1 0 0 0 0,-5 0 0 0 0,-10 0 0 0 0,-1 0 0 0 0,-6 0 0 0 0,-7 0 0 0 0,-7 0 0 0 0,-1 0 0 0 0,-1 0 0 0 0,1 0 0 0 0,-1 0 0 0 0,-1 0 0 0 0,6 0 0 0 0,0 0 0 0 0,3 0 0 0 0,-1 0 0 0 0,-4 0 0 0 0,-4 0 0 0 0,-3 0 0 0 0,2 0 0 0 0,0 0 0 0 0,3 0 0 0 0,0 0 0 0 0,2 0 0 0 0,0 0 0 0 0,2 0 0 0 0,-2 0 0 0 0,2 0 0 0 0,-1 0 0 0 0,1 0 0 0 0,-2 0 0 0 0,2 0 0 0 0,2 0 0 0 0,3 0 0 0 0,-1 0 0 0 0,0 0 0 0 0,-3 0 0 0 0,-8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24769 5345 16383 0 0,'0'0'0'0'0,"0"4"0"0"0,0 14 0 0 0,0 12 0 0 0,0 6 0 0 0,0 0 0 0 0,0-1 0 0 0,0-3 0 0 0,0-3 0 0 0,0-1 0 0 0,0-2 0 0 0,0-1 0 0 0,0-5 0 0 0,0-2 0 0 0,0 1 0 0 0,0-3 0 0 0,0 0 0 0 0,0 1 0 0 0,0 2 0 0 0,0 2 0 0 0,0 2 0 0 0,0 1 0 0 0,0-4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5823 5895 16383 0 0,'0'0'0'0'0,"0"-13"0"0"0,0-4 0 0 0,0-7 0 0 0,0-4 0 0 0,0-6 0 0 0,0-1 0 0 0,0 2 0 0 0,0-3 0 0 0,0-3 0 0 0,0 0 0 0 0,0 4 0 0 0,0 2 0 0 0,0 8 0 0 0,0 4 0 0 0,0 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99809F-D739-E4FE-F3D1-F38B431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92" y="1607942"/>
            <a:ext cx="9415584" cy="4013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EFA914-E7B2-F6BF-AF8F-BE115525FFB1}"/>
              </a:ext>
            </a:extLst>
          </p:cNvPr>
          <p:cNvSpPr txBox="1"/>
          <p:nvPr/>
        </p:nvSpPr>
        <p:spPr>
          <a:xfrm>
            <a:off x="1391093" y="939209"/>
            <a:ext cx="74481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Step1: </a:t>
            </a:r>
            <a:r>
              <a:rPr lang="en-US" sz="1400" dirty="0">
                <a:latin typeface="Times New Roman"/>
                <a:cs typeface="Times New Roman"/>
              </a:rPr>
              <a:t>Find web.xml file in 3D Space and it is configuring file in whole 3DSpace.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9DEEFE-BEF4-241A-F365-0A533FB2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9" y="625911"/>
            <a:ext cx="10675815" cy="6197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77BB4B-B3D6-BDE7-D9F6-5FCDDFC68C82}"/>
              </a:ext>
            </a:extLst>
          </p:cNvPr>
          <p:cNvSpPr txBox="1"/>
          <p:nvPr/>
        </p:nvSpPr>
        <p:spPr>
          <a:xfrm>
            <a:off x="53161" y="177208"/>
            <a:ext cx="76518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Step10:</a:t>
            </a:r>
            <a:r>
              <a:rPr lang="en-US" sz="1400" dirty="0">
                <a:latin typeface="Times New Roman"/>
                <a:cs typeface="Times New Roman"/>
              </a:rPr>
              <a:t> hello03.jsp file performed and the  User Interface Page is modified as I expected.</a:t>
            </a:r>
          </a:p>
        </p:txBody>
      </p:sp>
    </p:spTree>
    <p:extLst>
      <p:ext uri="{BB962C8B-B14F-4D97-AF65-F5344CB8AC3E}">
        <p14:creationId xmlns:p14="http://schemas.microsoft.com/office/powerpoint/2010/main" val="273018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24763F-00C1-3B88-54C0-63E7FA52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4" y="1391817"/>
            <a:ext cx="10079892" cy="44846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26647-1532-B2D5-5870-C163BD478A12}"/>
              </a:ext>
            </a:extLst>
          </p:cNvPr>
          <p:cNvSpPr txBox="1"/>
          <p:nvPr/>
        </p:nvSpPr>
        <p:spPr>
          <a:xfrm>
            <a:off x="957385" y="967153"/>
            <a:ext cx="98649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Calibri"/>
              </a:rPr>
              <a:t>Step2: </a:t>
            </a:r>
            <a:r>
              <a:rPr lang="en-US" sz="1400" dirty="0">
                <a:latin typeface="Times New Roman"/>
                <a:cs typeface="Calibri"/>
              </a:rPr>
              <a:t>Find &lt; welcome-file-list&gt; in web.xml file and inside this tag </a:t>
            </a:r>
            <a:r>
              <a:rPr lang="en-US" sz="1400" dirty="0" err="1">
                <a:latin typeface="Times New Roman"/>
                <a:cs typeface="Calibri"/>
              </a:rPr>
              <a:t>emxlogin.jsp</a:t>
            </a:r>
            <a:r>
              <a:rPr lang="en-US" sz="1400" dirty="0">
                <a:latin typeface="Times New Roman"/>
                <a:cs typeface="Calibri"/>
              </a:rPr>
              <a:t> page is called.</a:t>
            </a:r>
            <a:endParaRPr lang="en-US" sz="1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51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33E63E-D867-7A9C-1FF1-EBF00B1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6" y="1014244"/>
            <a:ext cx="11232661" cy="525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970EC-4657-7C26-0E96-F4FD835DE761}"/>
              </a:ext>
            </a:extLst>
          </p:cNvPr>
          <p:cNvSpPr txBox="1"/>
          <p:nvPr/>
        </p:nvSpPr>
        <p:spPr>
          <a:xfrm>
            <a:off x="391904" y="387134"/>
            <a:ext cx="97477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Calibri"/>
              </a:rPr>
              <a:t>Step3: </a:t>
            </a:r>
            <a:r>
              <a:rPr lang="en-US" sz="1400" dirty="0">
                <a:latin typeface="Times New Roman"/>
                <a:cs typeface="Calibri"/>
              </a:rPr>
              <a:t>Find </a:t>
            </a:r>
            <a:r>
              <a:rPr lang="en-US" sz="1400" err="1">
                <a:latin typeface="Times New Roman"/>
                <a:cs typeface="Calibri"/>
              </a:rPr>
              <a:t>emxLogin.jsp</a:t>
            </a:r>
            <a:r>
              <a:rPr lang="en-US" sz="1400" dirty="0">
                <a:latin typeface="Times New Roman"/>
                <a:cs typeface="Calibri"/>
              </a:rPr>
              <a:t> file location.</a:t>
            </a:r>
            <a:endParaRPr lang="en-US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4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FF0B61-4A4C-1DB3-C93C-16E80891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" y="563852"/>
            <a:ext cx="11838352" cy="6142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E3B18-A35F-B165-4769-9A155064E80F}"/>
              </a:ext>
            </a:extLst>
          </p:cNvPr>
          <p:cNvSpPr txBox="1"/>
          <p:nvPr/>
        </p:nvSpPr>
        <p:spPr>
          <a:xfrm>
            <a:off x="620232" y="327837"/>
            <a:ext cx="109568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20274A-4A6C-4633-C899-E34B61127CF5}"/>
                  </a:ext>
                </a:extLst>
              </p14:cNvPr>
              <p14:cNvContentPartPr/>
              <p14:nvPr/>
            </p14:nvContentPartPr>
            <p14:xfrm>
              <a:off x="4775790" y="1728045"/>
              <a:ext cx="1827774" cy="5329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20274A-4A6C-4633-C899-E34B61127C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1799" y="1621099"/>
                <a:ext cx="1935396" cy="26754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B8FF57A-06E6-BC2F-CBC4-20D41F533E0A}"/>
              </a:ext>
            </a:extLst>
          </p:cNvPr>
          <p:cNvSpPr txBox="1"/>
          <p:nvPr/>
        </p:nvSpPr>
        <p:spPr>
          <a:xfrm>
            <a:off x="117230" y="175845"/>
            <a:ext cx="117406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Calibri"/>
              </a:rPr>
              <a:t>Step4:</a:t>
            </a:r>
            <a:r>
              <a:rPr lang="en-US" sz="1400" dirty="0">
                <a:latin typeface="Times New Roman"/>
                <a:cs typeface="Calibri"/>
              </a:rPr>
              <a:t> Inside </a:t>
            </a:r>
            <a:r>
              <a:rPr lang="en-US" sz="1400" err="1">
                <a:latin typeface="Times New Roman"/>
                <a:cs typeface="Calibri"/>
              </a:rPr>
              <a:t>emxLogin.jsp</a:t>
            </a:r>
            <a:r>
              <a:rPr lang="en-US" sz="1400" dirty="0">
                <a:latin typeface="Times New Roman"/>
                <a:cs typeface="Calibri"/>
              </a:rPr>
              <a:t> file, find </a:t>
            </a:r>
            <a:r>
              <a:rPr lang="en-US" sz="1400" err="1">
                <a:latin typeface="Times New Roman"/>
                <a:cs typeface="Calibri"/>
              </a:rPr>
              <a:t>getProperty</a:t>
            </a:r>
            <a:r>
              <a:rPr lang="en-US" sz="1400" dirty="0">
                <a:latin typeface="Times New Roman"/>
                <a:cs typeface="Calibri"/>
              </a:rPr>
              <a:t>  which is defined  in </a:t>
            </a:r>
            <a:r>
              <a:rPr lang="en-US" sz="1400" err="1">
                <a:latin typeface="Times New Roman"/>
                <a:cs typeface="Calibri"/>
              </a:rPr>
              <a:t>emxLogin.Properties</a:t>
            </a:r>
            <a:r>
              <a:rPr lang="en-US" sz="1400" dirty="0">
                <a:latin typeface="Times New Roman"/>
                <a:cs typeface="Calibri"/>
              </a:rPr>
              <a:t> and it is assigned to </a:t>
            </a:r>
            <a:r>
              <a:rPr lang="en-US" sz="1400" err="1">
                <a:latin typeface="Times New Roman"/>
                <a:cs typeface="Calibri"/>
              </a:rPr>
              <a:t>targetPage</a:t>
            </a:r>
            <a:r>
              <a:rPr lang="en-US" sz="1400" dirty="0">
                <a:latin typeface="Times New Roman"/>
                <a:cs typeface="Calibri"/>
              </a:rPr>
              <a:t>.</a:t>
            </a:r>
            <a:endParaRPr lang="en-US"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CC7836-4880-03FD-D017-B8952A28C1FA}"/>
                  </a:ext>
                </a:extLst>
              </p14:cNvPr>
              <p14:cNvContentPartPr/>
              <p14:nvPr/>
            </p14:nvContentPartPr>
            <p14:xfrm>
              <a:off x="841744" y="1737447"/>
              <a:ext cx="6353793" cy="88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CC7836-4880-03FD-D017-B8952A28C1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105" y="1303307"/>
                <a:ext cx="6389432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8697E1-643B-70AE-42EC-ECDB43D65409}"/>
                  </a:ext>
                </a:extLst>
              </p14:cNvPr>
              <p14:cNvContentPartPr/>
              <p14:nvPr/>
            </p14:nvContentPartPr>
            <p14:xfrm>
              <a:off x="831377" y="1551377"/>
              <a:ext cx="6367753" cy="88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8697E1-643B-70AE-42EC-ECDB43D654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738" y="1108377"/>
                <a:ext cx="6403391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F72242-1F76-BD31-BB11-014DC834C9BF}"/>
                  </a:ext>
                </a:extLst>
              </p14:cNvPr>
              <p14:cNvContentPartPr/>
              <p14:nvPr/>
            </p14:nvContentPartPr>
            <p14:xfrm>
              <a:off x="7187157" y="1523999"/>
              <a:ext cx="8860" cy="184441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F72242-1F76-BD31-BB11-014DC834C9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3017" y="1506382"/>
                <a:ext cx="886000" cy="220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C59E71-73D5-A80B-CF89-C2FFDD41B2EA}"/>
                  </a:ext>
                </a:extLst>
              </p14:cNvPr>
              <p14:cNvContentPartPr/>
              <p14:nvPr/>
            </p14:nvContentPartPr>
            <p14:xfrm>
              <a:off x="842506" y="1564851"/>
              <a:ext cx="8860" cy="154078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C59E71-73D5-A80B-CF89-C2FFDD41B2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9506" y="1547252"/>
                <a:ext cx="886000" cy="1896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66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58ED86-4584-F396-7FA7-6DDEAB42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" y="1004549"/>
            <a:ext cx="11125199" cy="5825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3AE239-50B1-6182-F914-A4DBFC9CA733}"/>
              </a:ext>
            </a:extLst>
          </p:cNvPr>
          <p:cNvSpPr txBox="1"/>
          <p:nvPr/>
        </p:nvSpPr>
        <p:spPr>
          <a:xfrm>
            <a:off x="70884" y="398721"/>
            <a:ext cx="105226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Calibri"/>
              </a:rPr>
              <a:t>Step5: </a:t>
            </a:r>
            <a:r>
              <a:rPr lang="en-US" sz="1400" dirty="0">
                <a:latin typeface="Times New Roman"/>
                <a:cs typeface="Calibri"/>
              </a:rPr>
              <a:t>And this is property file for </a:t>
            </a:r>
            <a:r>
              <a:rPr lang="en-US" sz="1400" dirty="0" err="1">
                <a:latin typeface="Times New Roman"/>
                <a:cs typeface="Calibri"/>
              </a:rPr>
              <a:t>emxLogin.properties</a:t>
            </a:r>
            <a:r>
              <a:rPr lang="en-US" sz="1400" dirty="0">
                <a:latin typeface="Times New Roman"/>
                <a:cs typeface="Calibri"/>
              </a:rPr>
              <a:t> -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' Location: tomcat\current\webapps\3dspace\WEB-INF\classes</a:t>
            </a:r>
            <a:r>
              <a:rPr lang="en-US" sz="1400" dirty="0">
                <a:latin typeface="Times New Roman"/>
                <a:cs typeface="Calibri"/>
              </a:rPr>
              <a:t>\</a:t>
            </a:r>
            <a:r>
              <a:rPr lang="en-US" sz="1400" dirty="0" err="1">
                <a:latin typeface="Times New Roman"/>
                <a:cs typeface="Calibri"/>
              </a:rPr>
              <a:t>emxLogin.properties</a:t>
            </a:r>
            <a:r>
              <a:rPr lang="en-US" sz="1400" dirty="0">
                <a:latin typeface="Times New Roman"/>
                <a:cs typeface="Calibri"/>
              </a:rPr>
              <a:t>  '</a:t>
            </a:r>
          </a:p>
        </p:txBody>
      </p:sp>
    </p:spTree>
    <p:extLst>
      <p:ext uri="{BB962C8B-B14F-4D97-AF65-F5344CB8AC3E}">
        <p14:creationId xmlns:p14="http://schemas.microsoft.com/office/powerpoint/2010/main" val="352849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76E930-CE3A-DF6D-69B8-DE8A2422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3" y="681509"/>
            <a:ext cx="11428045" cy="60615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EDD85-8314-64B1-3D4E-F1EF384B7091}"/>
              </a:ext>
            </a:extLst>
          </p:cNvPr>
          <p:cNvSpPr txBox="1"/>
          <p:nvPr/>
        </p:nvSpPr>
        <p:spPr>
          <a:xfrm>
            <a:off x="239232" y="62023"/>
            <a:ext cx="105492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Calibri"/>
              </a:rPr>
              <a:t>Step6:</a:t>
            </a:r>
            <a:r>
              <a:rPr lang="en-US" sz="1400" dirty="0">
                <a:latin typeface="Times New Roman"/>
                <a:cs typeface="Calibri"/>
              </a:rPr>
              <a:t> step4 </a:t>
            </a:r>
            <a:r>
              <a:rPr lang="en-US" sz="1400" err="1">
                <a:latin typeface="Times New Roman"/>
                <a:cs typeface="Calibri"/>
              </a:rPr>
              <a:t>jsp</a:t>
            </a:r>
            <a:r>
              <a:rPr lang="en-US" sz="1400" dirty="0">
                <a:latin typeface="Times New Roman"/>
                <a:cs typeface="Calibri"/>
              </a:rPr>
              <a:t> call is performed in here (</a:t>
            </a:r>
            <a:r>
              <a:rPr lang="en-US" sz="1400" err="1">
                <a:latin typeface="Times New Roman"/>
                <a:cs typeface="Calibri"/>
              </a:rPr>
              <a:t>i.e</a:t>
            </a:r>
            <a:r>
              <a:rPr lang="en-US" sz="1400" dirty="0">
                <a:latin typeface="Times New Roman"/>
                <a:cs typeface="Calibri"/>
              </a:rPr>
              <a:t>) </a:t>
            </a:r>
            <a:r>
              <a:rPr lang="en-US" sz="1400" err="1">
                <a:latin typeface="Times New Roman"/>
                <a:cs typeface="Calibri"/>
              </a:rPr>
              <a:t>emxSecurityContextSelection.jsp</a:t>
            </a:r>
            <a:r>
              <a:rPr lang="en-US" sz="1400" dirty="0">
                <a:latin typeface="Times New Roman"/>
                <a:cs typeface="Calibri"/>
              </a:rPr>
              <a:t> - ' Location : tomcat</a:t>
            </a:r>
            <a:r>
              <a:rPr lang="en-US" sz="1400" dirty="0">
                <a:latin typeface="Times New Roman"/>
                <a:ea typeface="+mn-lt"/>
                <a:cs typeface="+mn-lt"/>
              </a:rPr>
              <a:t>\current\webapps\3dspace\common</a:t>
            </a:r>
            <a:r>
              <a:rPr lang="en-US" sz="1400" dirty="0">
                <a:latin typeface="Times New Roman"/>
                <a:cs typeface="Calibri"/>
              </a:rPr>
              <a:t> '</a:t>
            </a:r>
          </a:p>
          <a:p>
            <a:r>
              <a:rPr lang="en-US" sz="1400" dirty="0">
                <a:latin typeface="Times New Roman"/>
                <a:cs typeface="Calibri"/>
              </a:rPr>
              <a:t>And this </a:t>
            </a:r>
            <a:r>
              <a:rPr lang="en-US" sz="1400" err="1">
                <a:latin typeface="Times New Roman"/>
                <a:cs typeface="Calibri"/>
              </a:rPr>
              <a:t>jsp</a:t>
            </a:r>
            <a:r>
              <a:rPr lang="en-US" sz="1400" dirty="0">
                <a:latin typeface="Times New Roman"/>
                <a:cs typeface="Calibri"/>
              </a:rPr>
              <a:t>  redirected to </a:t>
            </a:r>
            <a:r>
              <a:rPr lang="en-US" sz="1400" err="1">
                <a:latin typeface="Times New Roman"/>
                <a:cs typeface="Calibri"/>
              </a:rPr>
              <a:t>emxSecurityContextSelectionProcess.jsp</a:t>
            </a:r>
            <a:r>
              <a:rPr lang="en-US" sz="1400" dirty="0">
                <a:latin typeface="Times New Roman"/>
                <a:cs typeface="Calibri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2347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3F6C09-745E-EA4F-453D-76553AE9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8" y="741163"/>
            <a:ext cx="11515969" cy="6049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E62DB-6B03-7549-4B13-01CA53F24955}"/>
              </a:ext>
            </a:extLst>
          </p:cNvPr>
          <p:cNvSpPr txBox="1"/>
          <p:nvPr/>
        </p:nvSpPr>
        <p:spPr>
          <a:xfrm>
            <a:off x="301255" y="221512"/>
            <a:ext cx="93974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Step7: </a:t>
            </a:r>
            <a:r>
              <a:rPr lang="en-US" sz="1400" dirty="0">
                <a:latin typeface="Times New Roman"/>
                <a:cs typeface="Times New Roman"/>
              </a:rPr>
              <a:t>In this </a:t>
            </a:r>
            <a:r>
              <a:rPr lang="en-US" sz="1400" dirty="0" err="1">
                <a:latin typeface="Times New Roman"/>
                <a:cs typeface="Times New Roman"/>
              </a:rPr>
              <a:t>emxSecurityContextSelectionProcess.jsp</a:t>
            </a:r>
            <a:r>
              <a:rPr lang="en-US" sz="1400" dirty="0">
                <a:latin typeface="Times New Roman"/>
                <a:cs typeface="Times New Roman"/>
              </a:rPr>
              <a:t>, forwarding URL is mentioned. </a:t>
            </a:r>
          </a:p>
        </p:txBody>
      </p:sp>
    </p:spTree>
    <p:extLst>
      <p:ext uri="{BB962C8B-B14F-4D97-AF65-F5344CB8AC3E}">
        <p14:creationId xmlns:p14="http://schemas.microsoft.com/office/powerpoint/2010/main" val="254887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150DA1-BBC6-7213-E52C-D9470377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8" y="837947"/>
            <a:ext cx="11203353" cy="5992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E9A9D2-7D43-619D-5189-4BDB3A547C9A}"/>
              </a:ext>
            </a:extLst>
          </p:cNvPr>
          <p:cNvSpPr txBox="1"/>
          <p:nvPr/>
        </p:nvSpPr>
        <p:spPr>
          <a:xfrm>
            <a:off x="425302" y="425302"/>
            <a:ext cx="115859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Step8:</a:t>
            </a:r>
            <a:r>
              <a:rPr lang="en-US" sz="1400" dirty="0">
                <a:latin typeface="Times New Roman"/>
                <a:cs typeface="Times New Roman"/>
              </a:rPr>
              <a:t> Before modifying the User Interface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8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6BD04C8-A98C-60AF-8AB7-CB107B25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" y="733043"/>
            <a:ext cx="11408506" cy="61246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119B7E-10DB-2CBB-909D-39DF367D6584}"/>
              </a:ext>
            </a:extLst>
          </p:cNvPr>
          <p:cNvSpPr txBox="1"/>
          <p:nvPr/>
        </p:nvSpPr>
        <p:spPr>
          <a:xfrm>
            <a:off x="699976" y="248093"/>
            <a:ext cx="93088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Step9:</a:t>
            </a:r>
            <a:r>
              <a:rPr lang="en-US" sz="1400" dirty="0">
                <a:latin typeface="Times New Roman"/>
                <a:cs typeface="Times New Roman"/>
              </a:rPr>
              <a:t> In this </a:t>
            </a:r>
            <a:r>
              <a:rPr lang="en-US" sz="1400" dirty="0" err="1">
                <a:latin typeface="Times New Roman"/>
                <a:cs typeface="Times New Roman"/>
              </a:rPr>
              <a:t>emxSecurityContextSelectionProcess.jsp</a:t>
            </a:r>
            <a:r>
              <a:rPr lang="en-US" sz="1400" dirty="0">
                <a:latin typeface="Times New Roman"/>
                <a:cs typeface="Times New Roman"/>
              </a:rPr>
              <a:t> file, we should mention our custom </a:t>
            </a:r>
            <a:r>
              <a:rPr lang="en-US" sz="1400" dirty="0" err="1">
                <a:latin typeface="Times New Roman"/>
                <a:cs typeface="Times New Roman"/>
              </a:rPr>
              <a:t>jsp</a:t>
            </a:r>
            <a:r>
              <a:rPr lang="en-US" sz="1400" dirty="0">
                <a:latin typeface="Times New Roman"/>
                <a:cs typeface="Times New Roman"/>
              </a:rPr>
              <a:t>/html  file in </a:t>
            </a:r>
            <a:r>
              <a:rPr lang="en-US" sz="1400" dirty="0" err="1">
                <a:latin typeface="Times New Roman"/>
                <a:cs typeface="Times New Roman"/>
              </a:rPr>
              <a:t>forwardURL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85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463</cp:revision>
  <dcterms:created xsi:type="dcterms:W3CDTF">2023-07-19T12:36:41Z</dcterms:created>
  <dcterms:modified xsi:type="dcterms:W3CDTF">2023-07-20T07:36:33Z</dcterms:modified>
</cp:coreProperties>
</file>