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D0A0"/>
    <a:srgbClr val="0174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476" y="-48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pPr/>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pPr/>
              <a:t>‹#›</a:t>
            </a:fld>
            <a:endParaRPr lang="en-IN"/>
          </a:p>
        </p:txBody>
      </p:sp>
    </p:spTree>
    <p:extLst>
      <p:ext uri="{BB962C8B-B14F-4D97-AF65-F5344CB8AC3E}">
        <p14:creationId xmlns=""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371600"/>
            <a:ext cx="9605149" cy="5906745"/>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smtClean="0">
                <a:latin typeface="+mn-lt"/>
                <a:cs typeface="Times New Roman"/>
              </a:rPr>
              <a:t>STUDENT</a:t>
            </a:r>
            <a:r>
              <a:rPr lang="en-IN" sz="2800" b="1" spc="-15" dirty="0" smtClean="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a:latin typeface="+mn-lt"/>
                <a:cs typeface="Times New Roman"/>
              </a:rPr>
              <a:t>:</a:t>
            </a:r>
            <a:r>
              <a:rPr lang="en-IN" sz="2800" b="1" dirty="0">
                <a:latin typeface="+mn-lt"/>
                <a:cs typeface="Times New Roman"/>
              </a:rPr>
              <a:t> </a:t>
            </a:r>
            <a:r>
              <a:rPr lang="en-IN" sz="2800" spc="-10" dirty="0" smtClean="0">
                <a:latin typeface="+mn-lt"/>
                <a:cs typeface="Times New Roman"/>
              </a:rPr>
              <a:t>SATHISHKUMAR.G</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a:latin typeface="+mn-lt"/>
                <a:cs typeface="Times New Roman"/>
              </a:rPr>
              <a:t>:</a:t>
            </a:r>
            <a:r>
              <a:rPr sz="2800" b="1" spc="5">
                <a:latin typeface="+mn-lt"/>
                <a:cs typeface="Times New Roman"/>
              </a:rPr>
              <a:t> </a:t>
            </a:r>
            <a:r>
              <a:rPr lang="en-US" sz="2800" spc="-10" dirty="0" smtClean="0">
                <a:latin typeface="+mn-lt"/>
                <a:cs typeface="Times New Roman"/>
              </a:rPr>
              <a:t>312219122</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a:latin typeface="+mn-lt"/>
                <a:cs typeface="Times New Roman"/>
              </a:rPr>
              <a:t>:</a:t>
            </a:r>
            <a:r>
              <a:rPr sz="2800" b="1" spc="-30">
                <a:latin typeface="+mn-lt"/>
                <a:cs typeface="Times New Roman"/>
              </a:rPr>
              <a:t> </a:t>
            </a:r>
            <a:r>
              <a:rPr sz="2800" smtClean="0">
                <a:latin typeface="+mn-lt"/>
                <a:cs typeface="Times New Roman"/>
              </a:rPr>
              <a:t>III</a:t>
            </a:r>
            <a:r>
              <a:rPr lang="en-US" sz="2800" dirty="0" smtClean="0">
                <a:latin typeface="+mn-lt"/>
                <a:cs typeface="Times New Roman"/>
              </a:rPr>
              <a:t> </a:t>
            </a:r>
            <a:r>
              <a:rPr sz="2800" smtClean="0">
                <a:latin typeface="+mn-lt"/>
                <a:cs typeface="Times New Roman"/>
              </a:rPr>
              <a:t>rd</a:t>
            </a:r>
            <a:r>
              <a:rPr sz="2800" spc="-30" smtClean="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a:latin typeface="+mn-lt"/>
                <a:cs typeface="Times New Roman"/>
              </a:rPr>
              <a:t>:</a:t>
            </a:r>
            <a:r>
              <a:rPr lang="en-IN" sz="2800" b="1" spc="-50" dirty="0">
                <a:cs typeface="Times New Roman"/>
              </a:rPr>
              <a:t> </a:t>
            </a:r>
            <a:r>
              <a:rPr lang="en-IN" sz="2800" spc="-10" dirty="0" err="1" smtClean="0">
                <a:latin typeface="+mn-lt"/>
                <a:cs typeface="Times New Roman"/>
              </a:rPr>
              <a:t>Aksheyaa</a:t>
            </a:r>
            <a:r>
              <a:rPr lang="en-IN" sz="2800" spc="-10" dirty="0" smtClean="0">
                <a:latin typeface="+mn-lt"/>
                <a:cs typeface="Times New Roman"/>
              </a:rPr>
              <a:t> College </a:t>
            </a:r>
            <a:r>
              <a:rPr lang="en-IN" sz="2800" spc="-10" dirty="0">
                <a:latin typeface="+mn-lt"/>
                <a:cs typeface="Times New Roman"/>
              </a:rPr>
              <a:t>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a:t>
            </a:r>
            <a:r>
              <a:rPr lang="en-IN" sz="2800" spc="-10" dirty="0" err="1" smtClean="0">
                <a:latin typeface="+mn-lt"/>
                <a:cs typeface="Times New Roman"/>
              </a:rPr>
              <a:t>Puzhuthivakkam</a:t>
            </a:r>
            <a:r>
              <a:rPr lang="en-IN" sz="2800" spc="-10" dirty="0" smtClean="0">
                <a:latin typeface="+mn-lt"/>
                <a:cs typeface="Times New Roman"/>
              </a:rPr>
              <a:t>, </a:t>
            </a:r>
            <a:r>
              <a:rPr lang="en-IN" sz="2800" spc="-10" dirty="0" err="1" smtClean="0">
                <a:latin typeface="+mn-lt"/>
                <a:cs typeface="Times New Roman"/>
              </a:rPr>
              <a:t>Chengalpattu</a:t>
            </a:r>
            <a:r>
              <a:rPr lang="en-IN" sz="2800" spc="-10" dirty="0" smtClean="0">
                <a:latin typeface="+mn-lt"/>
                <a:cs typeface="Times New Roman"/>
              </a:rPr>
              <a:t> Dist.</a:t>
            </a:r>
            <a:r>
              <a:rPr lang="en-IN" sz="2800" spc="-10" dirty="0">
                <a:latin typeface="+mn-lt"/>
                <a:cs typeface="Times New Roman"/>
              </a:rPr>
              <a:t/>
            </a:r>
            <a:br>
              <a:rPr lang="en-IN" sz="2800" spc="-10" dirty="0">
                <a:latin typeface="+mn-lt"/>
                <a:cs typeface="Times New Roman"/>
              </a:rPr>
            </a:br>
            <a:r>
              <a:rPr lang="en-IN" sz="2800" spc="-10" dirty="0">
                <a:latin typeface="+mn-lt"/>
                <a:cs typeface="Times New Roman"/>
              </a:rPr>
              <a:t>EMAIL ID: </a:t>
            </a:r>
            <a:r>
              <a:rPr lang="en-IN" sz="2800" spc="-10" dirty="0" smtClean="0">
                <a:latin typeface="+mn-lt"/>
                <a:cs typeface="Times New Roman"/>
              </a:rPr>
              <a:t>sathishharish720@gmail.com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a:t>
            </a:r>
            <a:r>
              <a:rPr lang="en-IN" sz="2800" spc="-10" smtClean="0">
                <a:cs typeface="Times New Roman"/>
              </a:rPr>
              <a:t>9150674686</a:t>
            </a:r>
            <a:endParaRPr lang="en-IN" sz="2800" spc="-10" dirty="0" smtClean="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smtClean="0">
                <a:cs typeface="Times New Roman"/>
              </a:rPr>
              <a:t>Nan </a:t>
            </a:r>
            <a:r>
              <a:rPr lang="en-IN" sz="2800" spc="-10" dirty="0" err="1" smtClean="0">
                <a:cs typeface="Times New Roman"/>
              </a:rPr>
              <a:t>Mudhalvan</a:t>
            </a:r>
            <a:r>
              <a:rPr lang="en-IN" sz="2800" spc="-10" dirty="0" smtClean="0">
                <a:cs typeface="Times New Roman"/>
              </a:rPr>
              <a:t> Id : asunm1703312219122</a:t>
            </a:r>
          </a:p>
          <a:p>
            <a:pPr marL="19050" marR="5080" indent="-6350">
              <a:lnSpc>
                <a:spcPct val="150000"/>
              </a:lnSpc>
              <a:spcBef>
                <a:spcPts val="75"/>
              </a:spcBef>
              <a:tabLst>
                <a:tab pos="1390015" algn="l"/>
                <a:tab pos="1758950" algn="l"/>
                <a:tab pos="4082415" algn="l"/>
                <a:tab pos="5460365" algn="l"/>
                <a:tab pos="6142355" algn="l"/>
              </a:tabLst>
            </a:pP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 xmlns:a16="http://schemas.microsoft.com/office/drawing/2014/main" id="{71154E54-17D0-2156-A1C9-1BE616231CF9}"/>
              </a:ext>
            </a:extLst>
          </p:cNvPr>
          <p:cNvPicPr/>
          <p:nvPr/>
        </p:nvPicPr>
        <p:blipFill>
          <a:blip r:embed="rId2" cstate="print">
            <a:extLst>
              <a:ext uri="{BEBA8EAE-BF5A-486C-A8C5-ECC9F3942E4B}">
                <a14:imgProps xmln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TotalTime>
  <Words>796</Words>
  <Application>Microsoft Office PowerPoint</Application>
  <PresentationFormat>Custom</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Slide 1</vt:lpstr>
      <vt:lpstr>"Interactive HR Dashboard" using Pivot Tables and Data Analysis Methods</vt:lpstr>
      <vt:lpstr>Slide 3</vt:lpstr>
      <vt:lpstr>PROBLEM STATEMENT</vt:lpstr>
      <vt:lpstr>PROJECT OVERVIEW:</vt:lpstr>
      <vt:lpstr>WHO ARE THE END USERS?</vt:lpstr>
      <vt:lpstr>Slide 7</vt:lpstr>
      <vt:lpstr>Slide 8</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dd</cp:lastModifiedBy>
  <cp:revision>16</cp:revision>
  <dcterms:created xsi:type="dcterms:W3CDTF">2024-08-30T09:35:35Z</dcterms:created>
  <dcterms:modified xsi:type="dcterms:W3CDTF">2024-09-24T07:19:00Z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