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 h="0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dirty="0" sz="1600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dirty="0" sz="1600" spc="4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45" b="1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dirty="0" sz="1600" spc="1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dirty="0" sz="1600" spc="5" b="1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1F0924"/>
                </a:solidFill>
                <a:latin typeface="Trebuchet MS"/>
                <a:cs typeface="Trebuchet MS"/>
              </a:rPr>
              <a:t>Application”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1600" spc="-10" b="1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dirty="0" sz="1600" spc="-15" b="1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dirty="0" sz="1600" spc="-85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5" b="1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dirty="0" sz="1600" spc="-80" b="1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dirty="0" sz="1600" spc="-65" b="1">
                <a:solidFill>
                  <a:srgbClr val="1F0924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6234" y="338963"/>
            <a:ext cx="8430895" cy="4523105"/>
            <a:chOff x="356234" y="338963"/>
            <a:chExt cx="8430895" cy="4523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25695" y="338962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655" y="796163"/>
              <a:ext cx="2807335" cy="29038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154" y="1857374"/>
              <a:ext cx="3244214" cy="21628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ahoma"/>
                <a:cs typeface="Tahoma"/>
              </a:rPr>
              <a:t>Project</a:t>
            </a:r>
            <a:r>
              <a:rPr dirty="0" sz="1600" spc="195" b="1">
                <a:latin typeface="Tahoma"/>
                <a:cs typeface="Tahoma"/>
              </a:rPr>
              <a:t> </a:t>
            </a:r>
            <a:r>
              <a:rPr dirty="0" sz="1600" spc="-10" b="1">
                <a:latin typeface="Tahoma"/>
                <a:cs typeface="Tahoma"/>
              </a:rPr>
              <a:t>Name</a:t>
            </a:r>
            <a:r>
              <a:rPr dirty="0" sz="1600" spc="210" b="1">
                <a:latin typeface="Tahoma"/>
                <a:cs typeface="Tahoma"/>
              </a:rPr>
              <a:t> </a:t>
            </a:r>
            <a:r>
              <a:rPr dirty="0" sz="1600" spc="-5" b="1">
                <a:latin typeface="Tahoma"/>
                <a:cs typeface="Tahoma"/>
              </a:rPr>
              <a:t>:</a:t>
            </a:r>
            <a:r>
              <a:rPr dirty="0" sz="1600" spc="170" b="1">
                <a:latin typeface="Tahoma"/>
                <a:cs typeface="Tahoma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“</a:t>
            </a:r>
            <a:r>
              <a:rPr dirty="0" sz="1600" spc="16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</a:t>
            </a:r>
            <a:r>
              <a:rPr dirty="0" sz="1600" spc="-5" b="1">
                <a:latin typeface="Tahoma"/>
                <a:cs typeface="Tahoma"/>
              </a:rPr>
              <a:t>-</a:t>
            </a:r>
            <a:r>
              <a:rPr dirty="0" sz="1600" spc="-5" b="1">
                <a:latin typeface="Trebuchet MS"/>
                <a:cs typeface="Trebuchet MS"/>
              </a:rPr>
              <a:t>Commerce</a:t>
            </a:r>
            <a:r>
              <a:rPr dirty="0" sz="1600" spc="2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Web</a:t>
            </a:r>
            <a:r>
              <a:rPr dirty="0" sz="1600" spc="19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Application</a:t>
            </a:r>
            <a:r>
              <a:rPr dirty="0" sz="1600" spc="25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665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dirty="0" sz="1050" spc="30">
                <a:latin typeface="Lucida Sans Unicode"/>
                <a:cs typeface="Lucida Sans Unicode"/>
              </a:rPr>
              <a:t>An e-commerce </a:t>
            </a:r>
            <a:r>
              <a:rPr dirty="0" sz="1050" spc="25">
                <a:latin typeface="Lucida Sans Unicode"/>
                <a:cs typeface="Lucida Sans Unicode"/>
              </a:rPr>
              <a:t>website </a:t>
            </a:r>
            <a:r>
              <a:rPr dirty="0" sz="1050" spc="20">
                <a:latin typeface="Lucida Sans Unicode"/>
                <a:cs typeface="Lucida Sans Unicode"/>
              </a:rPr>
              <a:t>is </a:t>
            </a:r>
            <a:r>
              <a:rPr dirty="0" sz="1050" spc="25">
                <a:latin typeface="Lucida Sans Unicode"/>
                <a:cs typeface="Lucida Sans Unicode"/>
              </a:rPr>
              <a:t>one </a:t>
            </a:r>
            <a:r>
              <a:rPr dirty="0" sz="1050" spc="20">
                <a:latin typeface="Lucida Sans Unicode"/>
                <a:cs typeface="Lucida Sans Unicode"/>
              </a:rPr>
              <a:t>that </a:t>
            </a:r>
            <a:r>
              <a:rPr dirty="0" sz="1050" spc="25">
                <a:latin typeface="Lucida Sans Unicode"/>
                <a:cs typeface="Lucida Sans Unicode"/>
              </a:rPr>
              <a:t>allows </a:t>
            </a:r>
            <a:r>
              <a:rPr dirty="0" sz="1050" spc="20">
                <a:latin typeface="Lucida Sans Unicode"/>
                <a:cs typeface="Lucida Sans Unicode"/>
              </a:rPr>
              <a:t>people to </a:t>
            </a:r>
            <a:r>
              <a:rPr dirty="0" sz="1050" spc="25">
                <a:latin typeface="Lucida Sans Unicode"/>
                <a:cs typeface="Lucida Sans Unicode"/>
              </a:rPr>
              <a:t>buy and </a:t>
            </a:r>
            <a:r>
              <a:rPr dirty="0" sz="1050" spc="20">
                <a:latin typeface="Lucida Sans Unicode"/>
                <a:cs typeface="Lucida Sans Unicode"/>
              </a:rPr>
              <a:t>sell physical goods, services, </a:t>
            </a:r>
            <a:r>
              <a:rPr dirty="0" sz="1050" spc="25">
                <a:latin typeface="Lucida Sans Unicode"/>
                <a:cs typeface="Lucida Sans Unicode"/>
              </a:rPr>
              <a:t>and </a:t>
            </a:r>
            <a:r>
              <a:rPr dirty="0" sz="1050" spc="15">
                <a:latin typeface="Lucida Sans Unicode"/>
                <a:cs typeface="Lucida Sans Unicode"/>
              </a:rPr>
              <a:t>digital </a:t>
            </a:r>
            <a:r>
              <a:rPr dirty="0" sz="1050" spc="20">
                <a:latin typeface="Lucida Sans Unicode"/>
                <a:cs typeface="Lucida Sans Unicode"/>
              </a:rPr>
              <a:t> products </a:t>
            </a:r>
            <a:r>
              <a:rPr dirty="0" sz="1050" spc="25">
                <a:latin typeface="Lucida Sans Unicode"/>
                <a:cs typeface="Lucida Sans Unicode"/>
              </a:rPr>
              <a:t>over the </a:t>
            </a:r>
            <a:r>
              <a:rPr dirty="0" sz="1050" spc="20">
                <a:latin typeface="Lucida Sans Unicode"/>
                <a:cs typeface="Lucida Sans Unicode"/>
              </a:rPr>
              <a:t>internet rather </a:t>
            </a:r>
            <a:r>
              <a:rPr dirty="0" sz="1050" spc="25">
                <a:latin typeface="Lucida Sans Unicode"/>
                <a:cs typeface="Lucida Sans Unicode"/>
              </a:rPr>
              <a:t>than </a:t>
            </a:r>
            <a:r>
              <a:rPr dirty="0" sz="1050" spc="20">
                <a:latin typeface="Lucida Sans Unicode"/>
                <a:cs typeface="Lucida Sans Unicode"/>
              </a:rPr>
              <a:t>at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25">
                <a:latin typeface="Lucida Sans Unicode"/>
                <a:cs typeface="Lucida Sans Unicode"/>
              </a:rPr>
              <a:t>brick-and-mortar </a:t>
            </a:r>
            <a:r>
              <a:rPr dirty="0" sz="1050" spc="20">
                <a:latin typeface="Lucida Sans Unicode"/>
                <a:cs typeface="Lucida Sans Unicode"/>
              </a:rPr>
              <a:t>location. </a:t>
            </a:r>
            <a:r>
              <a:rPr dirty="0" sz="1050" spc="25">
                <a:latin typeface="Lucida Sans Unicode"/>
                <a:cs typeface="Lucida Sans Unicode"/>
              </a:rPr>
              <a:t>Through an </a:t>
            </a:r>
            <a:r>
              <a:rPr dirty="0" sz="1050" spc="30">
                <a:latin typeface="Lucida Sans Unicode"/>
                <a:cs typeface="Lucida Sans Unicode"/>
              </a:rPr>
              <a:t>e-commerce </a:t>
            </a:r>
            <a:r>
              <a:rPr dirty="0" sz="1050" spc="20">
                <a:latin typeface="Lucida Sans Unicode"/>
                <a:cs typeface="Lucida Sans Unicode"/>
              </a:rPr>
              <a:t>website, </a:t>
            </a:r>
            <a:r>
              <a:rPr dirty="0" sz="1050" spc="30">
                <a:latin typeface="Lucida Sans Unicode"/>
                <a:cs typeface="Lucida Sans Unicode"/>
              </a:rPr>
              <a:t>a 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business can process </a:t>
            </a:r>
            <a:r>
              <a:rPr dirty="0" sz="1050" spc="20">
                <a:latin typeface="Lucida Sans Unicode"/>
                <a:cs typeface="Lucida Sans Unicode"/>
              </a:rPr>
              <a:t>orders, accept </a:t>
            </a:r>
            <a:r>
              <a:rPr dirty="0" sz="1050" spc="25">
                <a:latin typeface="Lucida Sans Unicode"/>
                <a:cs typeface="Lucida Sans Unicode"/>
              </a:rPr>
              <a:t>payments, </a:t>
            </a:r>
            <a:r>
              <a:rPr dirty="0" sz="1050" spc="30">
                <a:latin typeface="Lucida Sans Unicode"/>
                <a:cs typeface="Lucida Sans Unicode"/>
              </a:rPr>
              <a:t>manage </a:t>
            </a:r>
            <a:r>
              <a:rPr dirty="0" sz="1050" spc="25">
                <a:latin typeface="Lucida Sans Unicode"/>
                <a:cs typeface="Lucida Sans Unicode"/>
              </a:rPr>
              <a:t>shipping and </a:t>
            </a:r>
            <a:r>
              <a:rPr dirty="0" sz="1050" spc="20">
                <a:latin typeface="Lucida Sans Unicode"/>
                <a:cs typeface="Lucida Sans Unicode"/>
              </a:rPr>
              <a:t>logistics, </a:t>
            </a:r>
            <a:r>
              <a:rPr dirty="0" sz="1050" spc="25">
                <a:latin typeface="Lucida Sans Unicode"/>
                <a:cs typeface="Lucida Sans Unicode"/>
              </a:rPr>
              <a:t>and provide customer 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service.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57783" y="1916302"/>
          <a:ext cx="5041265" cy="263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1856105"/>
                <a:gridCol w="1823720"/>
                <a:gridCol w="685164"/>
              </a:tblGrid>
              <a:tr h="425196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6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5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dirty="0" sz="1000" spc="1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3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000" spc="20" b="1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dirty="0" sz="1000" spc="-4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2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3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715" y="410756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4" y="0"/>
                </a:moveTo>
                <a:lnTo>
                  <a:pt x="1213484" y="0"/>
                </a:lnTo>
                <a:lnTo>
                  <a:pt x="1173479" y="634"/>
                </a:lnTo>
                <a:lnTo>
                  <a:pt x="1133475" y="1904"/>
                </a:lnTo>
                <a:lnTo>
                  <a:pt x="1092834" y="5079"/>
                </a:lnTo>
                <a:lnTo>
                  <a:pt x="1052194" y="8889"/>
                </a:lnTo>
                <a:lnTo>
                  <a:pt x="1010919" y="13969"/>
                </a:lnTo>
                <a:lnTo>
                  <a:pt x="969009" y="20954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4" y="48894"/>
                </a:lnTo>
                <a:lnTo>
                  <a:pt x="800100" y="60959"/>
                </a:lnTo>
                <a:lnTo>
                  <a:pt x="757554" y="74929"/>
                </a:lnTo>
                <a:lnTo>
                  <a:pt x="714375" y="90169"/>
                </a:lnTo>
                <a:lnTo>
                  <a:pt x="671829" y="107314"/>
                </a:lnTo>
                <a:lnTo>
                  <a:pt x="629284" y="125729"/>
                </a:lnTo>
                <a:lnTo>
                  <a:pt x="587375" y="146050"/>
                </a:lnTo>
                <a:lnTo>
                  <a:pt x="544829" y="167639"/>
                </a:lnTo>
                <a:lnTo>
                  <a:pt x="502919" y="191769"/>
                </a:lnTo>
                <a:lnTo>
                  <a:pt x="461009" y="217169"/>
                </a:lnTo>
                <a:lnTo>
                  <a:pt x="419734" y="245109"/>
                </a:lnTo>
                <a:lnTo>
                  <a:pt x="378459" y="274319"/>
                </a:lnTo>
                <a:lnTo>
                  <a:pt x="337819" y="306069"/>
                </a:lnTo>
                <a:lnTo>
                  <a:pt x="297814" y="339089"/>
                </a:lnTo>
                <a:lnTo>
                  <a:pt x="258444" y="374649"/>
                </a:lnTo>
                <a:lnTo>
                  <a:pt x="219075" y="412114"/>
                </a:lnTo>
                <a:lnTo>
                  <a:pt x="180975" y="452119"/>
                </a:lnTo>
                <a:lnTo>
                  <a:pt x="142875" y="494029"/>
                </a:lnTo>
                <a:lnTo>
                  <a:pt x="106044" y="538479"/>
                </a:lnTo>
                <a:lnTo>
                  <a:pt x="69850" y="584834"/>
                </a:lnTo>
                <a:lnTo>
                  <a:pt x="34289" y="633729"/>
                </a:lnTo>
                <a:lnTo>
                  <a:pt x="0" y="685164"/>
                </a:lnTo>
                <a:lnTo>
                  <a:pt x="1193164" y="685164"/>
                </a:lnTo>
                <a:lnTo>
                  <a:pt x="1230629" y="677544"/>
                </a:lnTo>
                <a:lnTo>
                  <a:pt x="1261109" y="656589"/>
                </a:lnTo>
                <a:lnTo>
                  <a:pt x="1281429" y="626109"/>
                </a:lnTo>
                <a:lnTo>
                  <a:pt x="1289050" y="588644"/>
                </a:lnTo>
                <a:lnTo>
                  <a:pt x="1289050" y="1904"/>
                </a:lnTo>
                <a:lnTo>
                  <a:pt x="1232534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395"/>
              </a:spcBef>
            </a:pPr>
            <a:r>
              <a:rPr dirty="0" spc="-30"/>
              <a:t>Task-1</a:t>
            </a: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Creation</a:t>
            </a:r>
            <a:r>
              <a:rPr dirty="0" u="heavy" sz="1400" spc="-4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of SRS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&amp;</a:t>
            </a:r>
            <a:r>
              <a:rPr dirty="0" u="heavy" sz="1400" spc="-1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Github</a:t>
            </a:r>
            <a:endParaRPr sz="1400"/>
          </a:p>
          <a:p>
            <a:pPr marL="224790" indent="-175895">
              <a:lnSpc>
                <a:spcPct val="100000"/>
              </a:lnSpc>
              <a:spcBef>
                <a:spcPts val="59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Create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: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“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E-Commerce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Web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”</a:t>
            </a:r>
            <a:endParaRPr sz="1200">
              <a:latin typeface="Lucida Sans Unicode"/>
              <a:cs typeface="Lucida Sans Unicode"/>
            </a:endParaRPr>
          </a:p>
          <a:p>
            <a:pPr marL="224790" indent="-175895">
              <a:lnSpc>
                <a:spcPct val="100000"/>
              </a:lnSpc>
              <a:spcBef>
                <a:spcPts val="275"/>
              </a:spcBef>
              <a:buClr>
                <a:srgbClr val="1F0924"/>
              </a:buClr>
              <a:buFont typeface="Wingdings"/>
              <a:buChar char=""/>
              <a:tabLst>
                <a:tab pos="22606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Set-up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</a:t>
            </a:r>
            <a:r>
              <a:rPr dirty="0" sz="1200" spc="-4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account</a:t>
            </a:r>
            <a:endParaRPr sz="1200">
              <a:latin typeface="Lucida Sans Unicode"/>
              <a:cs typeface="Lucida Sans Unicode"/>
            </a:endParaRPr>
          </a:p>
          <a:p>
            <a:pPr marL="227965" indent="-1765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/>
              <a:buChar char=""/>
              <a:tabLst>
                <a:tab pos="229235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Creation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&amp;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Hands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–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Git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Bash</a:t>
            </a:r>
            <a:endParaRPr sz="1200">
              <a:latin typeface="Lucida Sans Unicode"/>
              <a:cs typeface="Lucida Sans Unicode"/>
            </a:endParaRPr>
          </a:p>
          <a:p>
            <a:pPr marL="57150">
              <a:lnSpc>
                <a:spcPct val="100000"/>
              </a:lnSpc>
              <a:spcBef>
                <a:spcPts val="535"/>
              </a:spcBef>
            </a:pP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Evaluation</a:t>
            </a:r>
            <a:r>
              <a:rPr dirty="0" u="heavy" sz="1400" spc="-5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Metric:</a:t>
            </a:r>
            <a:endParaRPr sz="1400"/>
          </a:p>
          <a:p>
            <a:pPr marL="240029" indent="-1778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/>
              <a:buChar char=""/>
              <a:tabLst>
                <a:tab pos="24130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100%</a:t>
            </a:r>
            <a:r>
              <a:rPr dirty="0" sz="1200" spc="7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Completion</a:t>
            </a:r>
            <a:r>
              <a:rPr dirty="0" sz="1200" spc="4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the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above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tasks</a:t>
            </a:r>
            <a:endParaRPr sz="120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545"/>
              </a:spcBef>
            </a:pPr>
            <a:r>
              <a:rPr dirty="0" u="heavy" sz="140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Learning</a:t>
            </a:r>
            <a:r>
              <a:rPr dirty="0" u="heavy" sz="1400" spc="34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 </a:t>
            </a:r>
            <a:r>
              <a:rPr dirty="0" u="heavy" sz="1400" spc="-5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</a:rPr>
              <a:t>Outcome</a:t>
            </a:r>
            <a:endParaRPr sz="1400"/>
          </a:p>
          <a:p>
            <a:pPr marL="247650" indent="-1778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Get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5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know</a:t>
            </a:r>
            <a:r>
              <a:rPr dirty="0" sz="1200" spc="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about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different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lifecycle</a:t>
            </a:r>
            <a:r>
              <a:rPr dirty="0" sz="1200" spc="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models.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how</a:t>
            </a:r>
            <a:r>
              <a:rPr dirty="0" sz="1200" spc="-3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create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an</a:t>
            </a:r>
            <a:r>
              <a:rPr dirty="0" sz="1200" spc="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SRS.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Knowing</a:t>
            </a:r>
            <a:r>
              <a:rPr dirty="0" sz="1200" spc="-7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various</a:t>
            </a:r>
            <a:r>
              <a:rPr dirty="0" sz="1200" spc="-6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5" b="0">
                <a:solidFill>
                  <a:srgbClr val="242136"/>
                </a:solidFill>
                <a:latin typeface="Lucida Sans Unicode"/>
                <a:cs typeface="Lucida Sans Unicode"/>
              </a:rPr>
              <a:t>commands</a:t>
            </a:r>
            <a:r>
              <a:rPr dirty="0" sz="1200" spc="-5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-6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Github.</a:t>
            </a:r>
            <a:endParaRPr sz="1200">
              <a:latin typeface="Lucida Sans Unicode"/>
              <a:cs typeface="Lucida Sans Unicode"/>
            </a:endParaRPr>
          </a:p>
          <a:p>
            <a:pPr marL="247650" indent="-1778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/>
              <a:buChar char=""/>
              <a:tabLst>
                <a:tab pos="248920" algn="l"/>
              </a:tabLst>
            </a:pP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agile</a:t>
            </a:r>
            <a:r>
              <a:rPr dirty="0" sz="1200" spc="-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scrum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30" b="0">
                <a:solidFill>
                  <a:srgbClr val="242136"/>
                </a:solidFill>
                <a:latin typeface="Lucida Sans Unicode"/>
                <a:cs typeface="Lucida Sans Unicode"/>
              </a:rPr>
              <a:t>management</a:t>
            </a:r>
            <a:r>
              <a:rPr dirty="0" sz="1200" spc="-2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techniques</a:t>
            </a:r>
            <a:r>
              <a:rPr dirty="0" sz="1200" spc="-1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efficient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0" b="0">
                <a:solidFill>
                  <a:srgbClr val="242136"/>
                </a:solidFill>
                <a:latin typeface="Lucida Sans Unicode"/>
                <a:cs typeface="Lucida Sans Unicode"/>
              </a:rPr>
              <a:t>for</a:t>
            </a:r>
            <a:r>
              <a:rPr dirty="0" sz="1200" spc="15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product</a:t>
            </a:r>
            <a:r>
              <a:rPr dirty="0" sz="1200" b="0">
                <a:solidFill>
                  <a:srgbClr val="242136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25" b="0">
                <a:solidFill>
                  <a:srgbClr val="242136"/>
                </a:solidFill>
                <a:latin typeface="Lucida Sans Unicode"/>
                <a:cs typeface="Lucida Sans Unicode"/>
              </a:rPr>
              <a:t>development.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0" y="1123314"/>
            <a:ext cx="125730" cy="3562350"/>
            <a:chOff x="609600" y="1123314"/>
            <a:chExt cx="125730" cy="3562350"/>
          </a:xfrm>
        </p:grpSpPr>
        <p:sp>
          <p:nvSpPr>
            <p:cNvPr id="7" name="object 7"/>
            <p:cNvSpPr/>
            <p:nvPr/>
          </p:nvSpPr>
          <p:spPr>
            <a:xfrm>
              <a:off x="609600" y="112331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4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336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5761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w="0" h="1510029">
                  <a:moveTo>
                    <a:pt x="0" y="0"/>
                  </a:moveTo>
                  <a:lnTo>
                    <a:pt x="0" y="1509433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31868"/>
            <a:ext cx="3886835" cy="31902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509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</a:t>
            </a:r>
            <a:r>
              <a:rPr dirty="0" u="heavy" sz="1400" spc="-1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  <a:p>
            <a:pPr marL="215265" indent="-18224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Write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for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your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audience.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all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information.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>
                <a:latin typeface="Lucida Sans Unicode"/>
                <a:cs typeface="Lucida Sans Unicode"/>
              </a:rPr>
              <a:t>Add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value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benefits.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Make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it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scannable.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Use</a:t>
            </a:r>
            <a:r>
              <a:rPr dirty="0" sz="1200" spc="2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relevant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keywords.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Include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rich</a:t>
            </a:r>
            <a:r>
              <a:rPr dirty="0" sz="1200" spc="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media.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Convince</a:t>
            </a:r>
            <a:r>
              <a:rPr dirty="0" sz="1200" spc="1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with</a:t>
            </a:r>
            <a:r>
              <a:rPr dirty="0" sz="1200" spc="4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social</a:t>
            </a:r>
            <a:r>
              <a:rPr dirty="0" sz="1200" spc="4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proof.</a:t>
            </a:r>
            <a:endParaRPr sz="1200">
              <a:latin typeface="Lucida Sans Unicode"/>
              <a:cs typeface="Lucida Sans Unicode"/>
            </a:endParaRPr>
          </a:p>
          <a:p>
            <a:pPr marL="215265" indent="-1822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15900" algn="l"/>
              </a:tabLst>
            </a:pPr>
            <a:r>
              <a:rPr dirty="0" sz="1200" spc="-5">
                <a:latin typeface="Lucida Sans Unicode"/>
                <a:cs typeface="Lucida Sans Unicode"/>
              </a:rPr>
              <a:t>Tel</a:t>
            </a:r>
            <a:r>
              <a:rPr dirty="0" sz="1200">
                <a:latin typeface="Lucida Sans Unicode"/>
                <a:cs typeface="Lucida Sans Unicode"/>
              </a:rPr>
              <a:t>l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min</a:t>
            </a:r>
            <a:r>
              <a:rPr dirty="0" sz="1200">
                <a:latin typeface="Lucida Sans Unicode"/>
                <a:cs typeface="Lucida Sans Unicode"/>
              </a:rPr>
              <a:t>i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s</a:t>
            </a:r>
            <a:r>
              <a:rPr dirty="0" sz="1200" spc="-5">
                <a:latin typeface="Lucida Sans Unicode"/>
                <a:cs typeface="Lucida Sans Unicode"/>
              </a:rPr>
              <a:t>t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ri</a:t>
            </a:r>
            <a:r>
              <a:rPr dirty="0" sz="1200">
                <a:latin typeface="Lucida Sans Unicode"/>
                <a:cs typeface="Lucida Sans Unicode"/>
              </a:rPr>
              <a:t>es</a:t>
            </a:r>
            <a:endParaRPr sz="12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830"/>
              </a:spcBef>
            </a:pP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dirty="0" u="heavy" sz="1400" spc="-2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400" spc="1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5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dirty="0" u="heavy" sz="1400" b="1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task</a:t>
            </a:r>
            <a:endParaRPr sz="1400">
              <a:latin typeface="Tahoma"/>
              <a:cs typeface="Tahoma"/>
            </a:endParaRPr>
          </a:p>
          <a:p>
            <a:pPr algn="just" marL="12700" marR="5080">
              <a:lnSpc>
                <a:spcPct val="99800"/>
              </a:lnSpc>
              <a:spcBef>
                <a:spcPts val="1045"/>
              </a:spcBef>
            </a:pP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purpose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of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project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to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build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an </a:t>
            </a:r>
            <a:r>
              <a:rPr dirty="0" sz="1200" spc="3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application </a:t>
            </a:r>
            <a:r>
              <a:rPr dirty="0" sz="1200" spc="30">
                <a:latin typeface="Lucida Sans Unicode"/>
                <a:cs typeface="Lucida Sans Unicode"/>
              </a:rPr>
              <a:t>program </a:t>
            </a:r>
            <a:r>
              <a:rPr dirty="0" sz="1200" spc="20">
                <a:latin typeface="Lucida Sans Unicode"/>
                <a:cs typeface="Lucida Sans Unicode"/>
              </a:rPr>
              <a:t>to </a:t>
            </a:r>
            <a:r>
              <a:rPr dirty="0" sz="1200" spc="25">
                <a:latin typeface="Lucida Sans Unicode"/>
                <a:cs typeface="Lucida Sans Unicode"/>
              </a:rPr>
              <a:t>reduce the </a:t>
            </a:r>
            <a:r>
              <a:rPr dirty="0" sz="1200" spc="30">
                <a:latin typeface="Lucida Sans Unicode"/>
                <a:cs typeface="Lucida Sans Unicode"/>
              </a:rPr>
              <a:t>manual </a:t>
            </a:r>
            <a:r>
              <a:rPr dirty="0" sz="1200" spc="25">
                <a:latin typeface="Lucida Sans Unicode"/>
                <a:cs typeface="Lucida Sans Unicode"/>
              </a:rPr>
              <a:t>work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for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managing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the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Clothes,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Item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Category,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Delivery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Address,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and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Cart.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It</a:t>
            </a:r>
            <a:r>
              <a:rPr dirty="0" sz="1200" spc="20">
                <a:latin typeface="Lucida Sans Unicode"/>
                <a:cs typeface="Lucida Sans Unicode"/>
              </a:rPr>
              <a:t> tracks</a:t>
            </a:r>
            <a:r>
              <a:rPr dirty="0" sz="1200" spc="2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all</a:t>
            </a:r>
            <a:r>
              <a:rPr dirty="0" sz="1200" spc="25">
                <a:latin typeface="Lucida Sans Unicode"/>
                <a:cs typeface="Lucida Sans Unicode"/>
              </a:rPr>
              <a:t> the 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details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about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the</a:t>
            </a:r>
            <a:r>
              <a:rPr dirty="0" sz="1200" spc="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Shopping</a:t>
            </a:r>
            <a:r>
              <a:rPr dirty="0" sz="1200" spc="3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Cart,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Customer,</a:t>
            </a:r>
            <a:r>
              <a:rPr dirty="0" sz="1200" spc="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Order.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w="0"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dirty="0" u="heavy" sz="1600" spc="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1600" spc="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" b="1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dirty="0" sz="1400" spc="-50" b="1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dirty="0" sz="1400" spc="-65" b="1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dirty="0" sz="1400" spc="-45" b="1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/>
              <a:t>S</a:t>
            </a:r>
            <a:r>
              <a:rPr dirty="0" spc="45"/>
              <a:t>u</a:t>
            </a:r>
            <a:r>
              <a:rPr dirty="0" spc="55"/>
              <a:t>b</a:t>
            </a:r>
            <a:r>
              <a:rPr dirty="0" spc="50"/>
              <a:t>mi</a:t>
            </a:r>
            <a:r>
              <a:rPr dirty="0" spc="50"/>
              <a:t>s</a:t>
            </a:r>
            <a:r>
              <a:rPr dirty="0" spc="35"/>
              <a:t>sio</a:t>
            </a:r>
            <a:r>
              <a:rPr dirty="0" spc="60"/>
              <a:t>n</a:t>
            </a:r>
            <a:r>
              <a:rPr dirty="0" spc="-145"/>
              <a:t> </a:t>
            </a:r>
            <a:r>
              <a:rPr dirty="0" spc="70"/>
              <a:t>G</a:t>
            </a:r>
            <a:r>
              <a:rPr dirty="0" spc="30"/>
              <a:t>i</a:t>
            </a:r>
            <a:r>
              <a:rPr dirty="0" spc="50"/>
              <a:t>th</a:t>
            </a:r>
            <a:r>
              <a:rPr dirty="0" spc="45"/>
              <a:t>u</a:t>
            </a:r>
            <a:r>
              <a:rPr dirty="0" spc="6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Lucida Sans Unicode"/>
                <a:cs typeface="Lucida Sans Unicode"/>
              </a:rPr>
              <a:t>https://github.com/Sathish52-hero/NM-AIT-GROUP9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dirty="0" sz="1400" spc="-10" b="1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dirty="0" sz="1400" b="1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DELL-AKASH</dc:creator>
  <dc:title>Tips to Prepare for an Exam</dc:title>
  <dcterms:created xsi:type="dcterms:W3CDTF">2023-09-11T06:57:20Z</dcterms:created>
  <dcterms:modified xsi:type="dcterms:W3CDTF">2023-09-11T06:57:20Z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2023-09-11T00:00:00Z</vt:filetime>
  </property>
</Properties>
</file>