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lack" panose="00000A00000000000000" pitchFamily="2" charset="0"/>
      <p:bold r:id="rId28"/>
      <p:boldItalic r:id="rId29"/>
    </p:embeddedFont>
    <p:embeddedFont>
      <p:font typeface="Public Sans" panose="020B0604020202020204" charset="0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32" y="688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940D2CC1-F358-4665-8D75-EBBA05E6DF9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6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6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6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6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61119"/>
              </p:ext>
            </p:extLst>
          </p:nvPr>
        </p:nvGraphicFramePr>
        <p:xfrm>
          <a:off x="551543" y="1686377"/>
          <a:ext cx="5021943" cy="2986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lang="en-IN" sz="1200" spc="-4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</a:t>
                      </a: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27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IN" sz="1200" spc="-5" dirty="0">
                        <a:solidFill>
                          <a:srgbClr val="1F0924"/>
                        </a:solidFill>
                        <a:latin typeface="Lucida Sans Unicode"/>
                        <a:cs typeface="Lucida Sans Unicode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80B1FFE1-BB0F-5129-BF5C-1101E4EF9C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445135" y="150495"/>
            <a:ext cx="8648065" cy="47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Infrastructure Selection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Domain and DNS Setup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Server Provisioning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Migration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Application Deployment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Load Balancing and Scalability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 Measures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Monitoring and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Hosting a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ecommerce web application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involves selecting the right infrastructure, configuring DNS settings, provisioning servers, migrating data, deploying the application, ensuring scalability and security, and setting up monitoring and maintenance procedures.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provide a reliable and secure environment for delivering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products 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to users while maintaining optimal performance and availability.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43389" y="2232653"/>
            <a:ext cx="303867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b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https://github.com/Sathish52-hero/NM-AIT-GROUP9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355</Words>
  <Application>Microsoft Office PowerPoint</Application>
  <PresentationFormat>On-screen Show (16:9)</PresentationFormat>
  <Paragraphs>82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Lucida Sans Unicode</vt:lpstr>
      <vt:lpstr>Arial</vt:lpstr>
      <vt:lpstr>Tahoma</vt:lpstr>
      <vt:lpstr>EB Garamond ExtraBold</vt:lpstr>
      <vt:lpstr>Times New Roman</vt:lpstr>
      <vt:lpstr>Trebuchet MS</vt:lpstr>
      <vt:lpstr>Wingdings</vt:lpstr>
      <vt:lpstr>Calibri</vt:lpstr>
      <vt:lpstr>Noto Sans Symbols</vt:lpstr>
      <vt:lpstr>EB Garamond</vt:lpstr>
      <vt:lpstr>Public Sans</vt:lpstr>
      <vt:lpstr>Bebas Neue</vt:lpstr>
      <vt:lpstr>Poppins</vt:lpstr>
      <vt:lpstr>Poppins Black</vt:lpstr>
      <vt:lpstr>Simple Light</vt:lpstr>
      <vt:lpstr>Simple Light</vt:lpstr>
      <vt:lpstr>Tips to Prepare for an Exam by Slidesgo</vt:lpstr>
      <vt:lpstr>“E-Commerce Web Application ”  Task - 5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- 5</dc:title>
  <dc:creator>Dr Manish Sharma</dc:creator>
  <cp:lastModifiedBy>singadurai m</cp:lastModifiedBy>
  <cp:revision>9</cp:revision>
  <dcterms:created xsi:type="dcterms:W3CDTF">2023-10-30T12:47:00Z</dcterms:created>
  <dcterms:modified xsi:type="dcterms:W3CDTF">2023-10-31T05:09:31Z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389A5474F21E40A5835F31DF1F72A3C4_13</vt:lpwstr>
  </property>
  <property fmtid="{D5CDD505-2E9C-101B-9397-08002B2CF9AE}" pid="3" name="KSOProductBuildVer">
    <vt:lpwstr>1033-12.2.0.13266</vt:lpwstr>
  </property>
</Properties>
</file>