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3.xml" ContentType="application/vnd.openxmlformats-officedocument.presentationml.slide+xml"/>
  <Override PartName="/ppt/charts/chart2.xml" ContentType="application/vnd.openxmlformats-officedocument.drawingml.chart+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trendline>
            <c:spPr>
              <a:ln w="12700">
                <a:solidFill>
                  <a:srgbClr val="4F81BD"/>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c:v>
                </c:pt>
                <c:pt idx="1">
                  <c:v>4.0</c:v>
                </c:pt>
                <c:pt idx="2">
                  <c:v>9.0</c:v>
                </c:pt>
                <c:pt idx="3">
                  <c:v>5.0</c:v>
                </c:pt>
                <c:pt idx="4">
                  <c:v>4.0</c:v>
                </c:pt>
                <c:pt idx="5">
                  <c:v>10.0</c:v>
                </c:pt>
                <c:pt idx="6">
                  <c:v>11.0</c:v>
                </c:pt>
                <c:pt idx="7">
                  <c:v>13.0</c:v>
                </c:pt>
                <c:pt idx="8">
                  <c:v>7.0</c:v>
                </c:pt>
                <c:pt idx="9">
                  <c:v>5.0</c:v>
                </c:pt>
                <c:pt idx="10">
                  <c:v>76.0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13.0</c:v>
                </c:pt>
                <c:pt idx="2">
                  <c:v>15.0</c:v>
                </c:pt>
                <c:pt idx="3">
                  <c:v>11.0</c:v>
                </c:pt>
                <c:pt idx="4">
                  <c:v>9.0</c:v>
                </c:pt>
                <c:pt idx="5">
                  <c:v>11.0</c:v>
                </c:pt>
                <c:pt idx="6">
                  <c:v>12.0</c:v>
                </c:pt>
                <c:pt idx="7">
                  <c:v>16.0</c:v>
                </c:pt>
                <c:pt idx="8">
                  <c:v>18.0</c:v>
                </c:pt>
                <c:pt idx="9">
                  <c:v>12.0</c:v>
                </c:pt>
                <c:pt idx="10">
                  <c:v>130.0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30.0</c:v>
                </c:pt>
                <c:pt idx="2">
                  <c:v>35.0</c:v>
                </c:pt>
                <c:pt idx="3">
                  <c:v>32.0</c:v>
                </c:pt>
                <c:pt idx="4">
                  <c:v>27.0</c:v>
                </c:pt>
                <c:pt idx="5">
                  <c:v>31.0</c:v>
                </c:pt>
                <c:pt idx="6">
                  <c:v>37.0</c:v>
                </c:pt>
                <c:pt idx="7">
                  <c:v>34.0</c:v>
                </c:pt>
                <c:pt idx="8">
                  <c:v>26.0</c:v>
                </c:pt>
                <c:pt idx="9">
                  <c:v>30.0</c:v>
                </c:pt>
                <c:pt idx="10">
                  <c:v>319.0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7.0</c:v>
                </c:pt>
                <c:pt idx="1">
                  <c:v>7.0</c:v>
                </c:pt>
                <c:pt idx="2">
                  <c:v>5.0</c:v>
                </c:pt>
                <c:pt idx="3">
                  <c:v>3.0</c:v>
                </c:pt>
                <c:pt idx="4">
                  <c:v>4.0</c:v>
                </c:pt>
                <c:pt idx="5">
                  <c:v>4.0</c:v>
                </c:pt>
                <c:pt idx="6">
                  <c:v>3.0</c:v>
                </c:pt>
                <c:pt idx="7">
                  <c:v>7.0</c:v>
                </c:pt>
                <c:pt idx="8">
                  <c:v>3.0</c:v>
                </c:pt>
                <c:pt idx="9">
                  <c:v>4.0</c:v>
                </c:pt>
                <c:pt idx="10">
                  <c:v>47.0</c:v>
                </c:pt>
              </c:numCache>
            </c:numRef>
          </c:val>
        </c:ser>
        <c:ser>
          <c:idx val="4"/>
          <c:order val="4"/>
          <c:tx>
            <c:v>(blank)</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62.0</c:v>
                </c:pt>
                <c:pt idx="1">
                  <c:v>57.0</c:v>
                </c:pt>
                <c:pt idx="2">
                  <c:v>61.0</c:v>
                </c:pt>
                <c:pt idx="3">
                  <c:v>57.0</c:v>
                </c:pt>
                <c:pt idx="4">
                  <c:v>46.0</c:v>
                </c:pt>
                <c:pt idx="5">
                  <c:v>65.0</c:v>
                </c:pt>
                <c:pt idx="6">
                  <c:v>49.0</c:v>
                </c:pt>
                <c:pt idx="7">
                  <c:v>43.0</c:v>
                </c:pt>
                <c:pt idx="8">
                  <c:v>50.0</c:v>
                </c:pt>
                <c:pt idx="9">
                  <c:v>48.0</c:v>
                </c:pt>
                <c:pt idx="10">
                  <c:v>538.0</c:v>
                </c:pt>
              </c:numCache>
            </c:numRef>
          </c:val>
        </c:ser>
        <c:gapWidth val="219"/>
        <c:overlap val="-27"/>
        <c:axId val="0"/>
        <c:axId val="1"/>
      </c:barChart>
      <c:catAx>
        <c:axId val="0"/>
        <c:scaling>
          <c:orientation val="minMax"/>
        </c:scaling>
        <c:delete val="0"/>
        <c:axPos val="b"/>
        <c:numFmt formatCode="General" sourceLinked="0"/>
        <c:majorTickMark val="out"/>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out"/>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v>Column Labels 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c:v>
                </c:pt>
                <c:pt idx="1">
                  <c:v>4.0</c:v>
                </c:pt>
                <c:pt idx="2">
                  <c:v>9.0</c:v>
                </c:pt>
                <c:pt idx="3">
                  <c:v>5.0</c:v>
                </c:pt>
                <c:pt idx="4">
                  <c:v>4.0</c:v>
                </c:pt>
                <c:pt idx="5">
                  <c:v>10.0</c:v>
                </c:pt>
                <c:pt idx="6">
                  <c:v>11.0</c:v>
                </c:pt>
                <c:pt idx="7">
                  <c:v>13.0</c:v>
                </c:pt>
                <c:pt idx="8">
                  <c:v>7.0</c:v>
                </c:pt>
                <c:pt idx="9">
                  <c:v>5.0</c:v>
                </c:pt>
                <c:pt idx="10">
                  <c:v>76.0</c:v>
                </c:pt>
              </c:numCache>
            </c:numRef>
          </c:val>
        </c:ser>
        <c:ser>
          <c:idx val="1"/>
          <c:order val="1"/>
          <c:tx>
            <c:v>LOW</c:v>
          </c:tx>
          <c:dPt>
            <c:idx val="0"/>
            <c:invertIfNegative val="0"/>
            <c:marker>
              <c:symbol val="dot"/>
              <c:size val="5"/>
              <c:spPr>
                <a:solidFill>
                  <a:srgbClr val="FFFFFF"/>
                </a:solidFill>
                <a:ln>
                  <a:solidFill>
                    <a:srgbClr val="4F81BD"/>
                  </a:solidFill>
                  <a:prstDash val="solid"/>
                </a:ln>
              </c:spPr>
            </c:marker>
            <c:bubble3D val="0"/>
            <c:spPr>
              <a:solidFill>
                <a:srgbClr val="4F81BD"/>
              </a:solidFill>
              <a:ln w="12700">
                <a:solidFill>
                  <a:srgbClr val="FFFFFF"/>
                </a:solidFill>
                <a:prstDash val="solid"/>
              </a:ln>
            </c:spPr>
          </c:dPt>
          <c:dPt>
            <c:idx val="1"/>
            <c:invertIfNegative val="0"/>
            <c:marker>
              <c:symbol val="dash"/>
              <c:size val="5"/>
              <c:spPr>
                <a:solidFill>
                  <a:srgbClr val="FFFFFF"/>
                </a:solidFill>
                <a:ln>
                  <a:solidFill>
                    <a:srgbClr val="C0504D"/>
                  </a:solidFill>
                  <a:prstDash val="solid"/>
                </a:ln>
              </c:spPr>
            </c:marker>
            <c:bubble3D val="0"/>
            <c:spPr>
              <a:solidFill>
                <a:srgbClr val="C0504D"/>
              </a:solidFill>
              <a:ln w="12700">
                <a:solidFill>
                  <a:srgbClr val="FFFFFF"/>
                </a:solidFill>
                <a:prstDash val="solid"/>
              </a:ln>
            </c:spPr>
          </c:dPt>
          <c:dPt>
            <c:idx val="2"/>
            <c:invertIfNegative val="0"/>
            <c:marker>
              <c:symbol val="diamond"/>
              <c:size val="5"/>
              <c:spPr>
                <a:solidFill>
                  <a:srgbClr val="9BBB59"/>
                </a:solidFill>
                <a:ln>
                  <a:solidFill>
                    <a:srgbClr val="9BBB59"/>
                  </a:solidFill>
                  <a:prstDash val="solid"/>
                </a:ln>
              </c:spPr>
            </c:marker>
            <c:bubble3D val="0"/>
            <c:spPr>
              <a:solidFill>
                <a:srgbClr val="9BBB59"/>
              </a:solidFill>
              <a:ln w="12700">
                <a:solidFill>
                  <a:srgbClr val="FFFFFF"/>
                </a:solidFill>
                <a:prstDash val="solid"/>
              </a:ln>
            </c:spPr>
          </c:dPt>
          <c:dPt>
            <c:idx val="3"/>
            <c:invertIfNegative val="0"/>
            <c:marker>
              <c:symbol val="square"/>
              <c:size val="5"/>
              <c:spPr>
                <a:solidFill>
                  <a:srgbClr val="8064A2"/>
                </a:solidFill>
                <a:ln>
                  <a:solidFill>
                    <a:srgbClr val="8064A2"/>
                  </a:solidFill>
                  <a:prstDash val="solid"/>
                </a:ln>
              </c:spPr>
            </c:marker>
            <c:bubble3D val="0"/>
            <c:spPr>
              <a:solidFill>
                <a:srgbClr val="8064A2"/>
              </a:solidFill>
              <a:ln w="12700">
                <a:solidFill>
                  <a:srgbClr val="FFFFFF"/>
                </a:solidFill>
                <a:prstDash val="solid"/>
              </a:ln>
            </c:spPr>
          </c:dPt>
          <c:dPt>
            <c:idx val="4"/>
            <c:invertIfNegative val="0"/>
            <c:marker>
              <c:symbol val="triangle"/>
              <c:size val="5"/>
              <c:spPr>
                <a:solidFill>
                  <a:srgbClr val="4BACC6"/>
                </a:solidFill>
                <a:ln>
                  <a:solidFill>
                    <a:srgbClr val="4BACC6"/>
                  </a:solidFill>
                  <a:prstDash val="solid"/>
                </a:ln>
              </c:spPr>
            </c:marker>
            <c:bubble3D val="0"/>
            <c:spPr>
              <a:solidFill>
                <a:srgbClr val="4BACC6"/>
              </a:solidFill>
              <a:ln w="12700">
                <a:solidFill>
                  <a:srgbClr val="FFFFFF"/>
                </a:solidFill>
                <a:prstDash val="solid"/>
              </a:ln>
            </c:spPr>
          </c:dPt>
          <c:dPt>
            <c:idx val="5"/>
            <c:invertIfNegative val="0"/>
            <c:marker>
              <c:symbol val="x"/>
              <c:size val="5"/>
              <c:spPr>
                <a:ln>
                  <a:solidFill>
                    <a:srgbClr val="4BACC6"/>
                  </a:solidFill>
                  <a:prstDash val="solid"/>
                </a:ln>
              </c:spPr>
            </c:marker>
            <c:bubble3D val="0"/>
            <c:spPr>
              <a:solidFill>
                <a:srgbClr val="F79646"/>
              </a:solidFill>
              <a:ln w="12700">
                <a:solidFill>
                  <a:srgbClr val="FFFFFF"/>
                </a:solidFill>
                <a:prstDash val="solid"/>
              </a:ln>
            </c:spPr>
          </c:dPt>
          <c:dPt>
            <c:idx val="6"/>
            <c:invertIfNegative val="0"/>
            <c:marker>
              <c:symbol val="star"/>
              <c:size val="5"/>
              <c:spPr>
                <a:ln>
                  <a:solidFill>
                    <a:srgbClr val="4BACC6"/>
                  </a:solidFill>
                  <a:prstDash val="solid"/>
                </a:ln>
              </c:spPr>
            </c:marker>
            <c:bubble3D val="0"/>
            <c:spPr>
              <a:solidFill>
                <a:srgbClr val="2C4D74"/>
              </a:solidFill>
              <a:ln w="12700">
                <a:solidFill>
                  <a:srgbClr val="FFFFFF"/>
                </a:solidFill>
                <a:prstDash val="solid"/>
              </a:ln>
            </c:spPr>
          </c:dPt>
          <c:dPt>
            <c:idx val="7"/>
            <c:invertIfNegative val="0"/>
            <c:marker>
              <c:symbol val="circle"/>
              <c:size val="5"/>
              <c:spPr>
                <a:solidFill>
                  <a:srgbClr val="4BACC6"/>
                </a:solidFill>
                <a:ln>
                  <a:solidFill>
                    <a:srgbClr val="4BACC6"/>
                  </a:solidFill>
                  <a:prstDash val="solid"/>
                </a:ln>
              </c:spPr>
            </c:marker>
            <c:bubble3D val="0"/>
            <c:spPr>
              <a:solidFill>
                <a:srgbClr val="782C2A"/>
              </a:solidFill>
              <a:ln w="12700">
                <a:solidFill>
                  <a:srgbClr val="FFFFFF"/>
                </a:solidFill>
                <a:prstDash val="solid"/>
              </a:ln>
            </c:spPr>
          </c:dPt>
          <c:dPt>
            <c:idx val="8"/>
            <c:invertIfNegative val="0"/>
            <c:marker>
              <c:symbol val="plus"/>
              <c:size val="5"/>
              <c:spPr>
                <a:ln>
                  <a:solidFill>
                    <a:srgbClr val="4BACC6"/>
                  </a:solidFill>
                  <a:prstDash val="solid"/>
                </a:ln>
              </c:spPr>
            </c:marker>
            <c:bubble3D val="0"/>
            <c:spPr>
              <a:solidFill>
                <a:srgbClr val="5D7430"/>
              </a:solidFill>
              <a:ln w="12700">
                <a:solidFill>
                  <a:srgbClr val="FFFFFF"/>
                </a:solidFill>
                <a:prstDash val="solid"/>
              </a:ln>
            </c:spPr>
          </c:dPt>
          <c:dPt>
            <c:idx val="9"/>
            <c:invertIfNegative val="0"/>
            <c:marker>
              <c:symbol val="dot"/>
              <c:size val="5"/>
              <c:spPr>
                <a:solidFill>
                  <a:srgbClr val="FFFFFF"/>
                </a:solidFill>
                <a:ln>
                  <a:solidFill>
                    <a:srgbClr val="4BACC6"/>
                  </a:solidFill>
                  <a:prstDash val="solid"/>
                </a:ln>
              </c:spPr>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13.0</c:v>
                </c:pt>
                <c:pt idx="2">
                  <c:v>15.0</c:v>
                </c:pt>
                <c:pt idx="3">
                  <c:v>11.0</c:v>
                </c:pt>
                <c:pt idx="4">
                  <c:v>9.0</c:v>
                </c:pt>
                <c:pt idx="5">
                  <c:v>11.0</c:v>
                </c:pt>
                <c:pt idx="6">
                  <c:v>12.0</c:v>
                </c:pt>
                <c:pt idx="7">
                  <c:v>16.0</c:v>
                </c:pt>
                <c:pt idx="8">
                  <c:v>18.0</c:v>
                </c:pt>
                <c:pt idx="9">
                  <c:v>12.0</c:v>
                </c:pt>
                <c:pt idx="10">
                  <c:v>130.0</c:v>
                </c:pt>
              </c:numCache>
            </c:numRef>
          </c:val>
        </c:ser>
        <c:ser>
          <c:idx val="2"/>
          <c:order val="2"/>
          <c:tx>
            <c:v>MED</c:v>
          </c:tx>
          <c:dPt>
            <c:idx val="0"/>
            <c:invertIfNegative val="0"/>
            <c:marker>
              <c:symbol val="circle"/>
              <c:size val="5"/>
              <c:spPr>
                <a:solidFill>
                  <a:srgbClr val="4F81BD"/>
                </a:solidFill>
                <a:ln>
                  <a:solidFill>
                    <a:srgbClr val="4F81BD"/>
                  </a:solidFill>
                  <a:prstDash val="solid"/>
                </a:ln>
              </c:spPr>
            </c:marker>
            <c:bubble3D val="0"/>
            <c:spPr>
              <a:solidFill>
                <a:srgbClr val="4F81BD"/>
              </a:solidFill>
              <a:ln w="12700">
                <a:solidFill>
                  <a:srgbClr val="FFFFFF"/>
                </a:solidFill>
                <a:prstDash val="solid"/>
              </a:ln>
            </c:spPr>
          </c:dPt>
          <c:dPt>
            <c:idx val="1"/>
            <c:invertIfNegative val="0"/>
            <c:marker>
              <c:symbol val="plus"/>
              <c:size val="5"/>
              <c:spPr>
                <a:ln>
                  <a:solidFill>
                    <a:srgbClr val="C0504D"/>
                  </a:solidFill>
                  <a:prstDash val="solid"/>
                </a:ln>
              </c:spPr>
            </c:marker>
            <c:bubble3D val="0"/>
            <c:spPr>
              <a:solidFill>
                <a:srgbClr val="C0504D"/>
              </a:solidFill>
              <a:ln w="12700">
                <a:solidFill>
                  <a:srgbClr val="FFFFFF"/>
                </a:solidFill>
                <a:prstDash val="solid"/>
              </a:ln>
            </c:spPr>
          </c:dPt>
          <c:dPt>
            <c:idx val="2"/>
            <c:invertIfNegative val="0"/>
            <c:marker>
              <c:symbol val="dot"/>
              <c:size val="5"/>
              <c:spPr>
                <a:solidFill>
                  <a:srgbClr val="FFFFFF"/>
                </a:solidFill>
                <a:ln>
                  <a:solidFill>
                    <a:srgbClr val="9BBB59"/>
                  </a:solidFill>
                  <a:prstDash val="solid"/>
                </a:ln>
              </c:spPr>
            </c:marker>
            <c:bubble3D val="0"/>
            <c:spPr>
              <a:solidFill>
                <a:srgbClr val="9BBB59"/>
              </a:solidFill>
              <a:ln w="12700">
                <a:solidFill>
                  <a:srgbClr val="FFFFFF"/>
                </a:solidFill>
                <a:prstDash val="solid"/>
              </a:ln>
            </c:spPr>
          </c:dPt>
          <c:dPt>
            <c:idx val="3"/>
            <c:invertIfNegative val="0"/>
            <c:marker>
              <c:symbol val="dash"/>
              <c:size val="5"/>
              <c:spPr>
                <a:solidFill>
                  <a:srgbClr val="FFFFFF"/>
                </a:solidFill>
                <a:ln>
                  <a:solidFill>
                    <a:srgbClr val="8064A2"/>
                  </a:solidFill>
                  <a:prstDash val="solid"/>
                </a:ln>
              </c:spPr>
            </c:marker>
            <c:bubble3D val="0"/>
            <c:spPr>
              <a:solidFill>
                <a:srgbClr val="8064A2"/>
              </a:solidFill>
              <a:ln w="12700">
                <a:solidFill>
                  <a:srgbClr val="FFFFFF"/>
                </a:solidFill>
                <a:prstDash val="solid"/>
              </a:ln>
            </c:spPr>
          </c:dPt>
          <c:dPt>
            <c:idx val="4"/>
            <c:invertIfNegative val="0"/>
            <c:marker>
              <c:symbol val="diamond"/>
              <c:size val="5"/>
              <c:spPr>
                <a:solidFill>
                  <a:srgbClr val="4BACC6"/>
                </a:solidFill>
                <a:ln>
                  <a:solidFill>
                    <a:srgbClr val="4BACC6"/>
                  </a:solidFill>
                  <a:prstDash val="solid"/>
                </a:ln>
              </c:spPr>
            </c:marker>
            <c:bubble3D val="0"/>
            <c:spPr>
              <a:solidFill>
                <a:srgbClr val="4BACC6"/>
              </a:solidFill>
              <a:ln w="12700">
                <a:solidFill>
                  <a:srgbClr val="FFFFFF"/>
                </a:solidFill>
                <a:prstDash val="solid"/>
              </a:ln>
            </c:spPr>
          </c:dPt>
          <c:dPt>
            <c:idx val="5"/>
            <c:invertIfNegative val="0"/>
            <c:marker>
              <c:symbol val="square"/>
              <c:size val="5"/>
              <c:spPr>
                <a:solidFill>
                  <a:srgbClr val="4BACC6"/>
                </a:solidFill>
                <a:ln>
                  <a:solidFill>
                    <a:srgbClr val="4BACC6"/>
                  </a:solidFill>
                  <a:prstDash val="solid"/>
                </a:ln>
              </c:spPr>
            </c:marker>
            <c:bubble3D val="0"/>
            <c:spPr>
              <a:solidFill>
                <a:srgbClr val="F79646"/>
              </a:solidFill>
              <a:ln w="12700">
                <a:solidFill>
                  <a:srgbClr val="FFFFFF"/>
                </a:solidFill>
                <a:prstDash val="solid"/>
              </a:ln>
            </c:spPr>
          </c:dPt>
          <c:dPt>
            <c:idx val="6"/>
            <c:invertIfNegative val="0"/>
            <c:marker>
              <c:symbol val="triangle"/>
              <c:size val="5"/>
              <c:spPr>
                <a:solidFill>
                  <a:srgbClr val="4BACC6"/>
                </a:solidFill>
                <a:ln>
                  <a:solidFill>
                    <a:srgbClr val="4BACC6"/>
                  </a:solidFill>
                  <a:prstDash val="solid"/>
                </a:ln>
              </c:spPr>
            </c:marker>
            <c:bubble3D val="0"/>
            <c:spPr>
              <a:solidFill>
                <a:srgbClr val="2C4D74"/>
              </a:solidFill>
              <a:ln w="12700">
                <a:solidFill>
                  <a:srgbClr val="FFFFFF"/>
                </a:solidFill>
                <a:prstDash val="solid"/>
              </a:ln>
            </c:spPr>
          </c:dPt>
          <c:dPt>
            <c:idx val="7"/>
            <c:invertIfNegative val="0"/>
            <c:marker>
              <c:symbol val="x"/>
              <c:size val="5"/>
              <c:spPr>
                <a:ln>
                  <a:solidFill>
                    <a:srgbClr val="4BACC6"/>
                  </a:solidFill>
                  <a:prstDash val="solid"/>
                </a:ln>
              </c:spPr>
            </c:marker>
            <c:bubble3D val="0"/>
            <c:spPr>
              <a:solidFill>
                <a:srgbClr val="782C2A"/>
              </a:solidFill>
              <a:ln w="12700">
                <a:solidFill>
                  <a:srgbClr val="FFFFFF"/>
                </a:solidFill>
                <a:prstDash val="solid"/>
              </a:ln>
            </c:spPr>
          </c:dPt>
          <c:dPt>
            <c:idx val="8"/>
            <c:invertIfNegative val="0"/>
            <c:marker>
              <c:symbol val="star"/>
              <c:size val="5"/>
              <c:spPr>
                <a:ln>
                  <a:solidFill>
                    <a:srgbClr val="4BACC6"/>
                  </a:solidFill>
                  <a:prstDash val="solid"/>
                </a:ln>
              </c:spPr>
            </c:marker>
            <c:bubble3D val="0"/>
            <c:spPr>
              <a:solidFill>
                <a:srgbClr val="5D7430"/>
              </a:solidFill>
              <a:ln w="12700">
                <a:solidFill>
                  <a:srgbClr val="FFFFFF"/>
                </a:solidFill>
                <a:prstDash val="solid"/>
              </a:ln>
            </c:spPr>
          </c:dPt>
          <c:dPt>
            <c:idx val="9"/>
            <c:invertIfNegative val="0"/>
            <c:marker>
              <c:symbol val="circle"/>
              <c:size val="5"/>
              <c:spPr>
                <a:solidFill>
                  <a:srgbClr val="4BACC6"/>
                </a:solidFill>
                <a:ln>
                  <a:solidFill>
                    <a:srgbClr val="4BACC6"/>
                  </a:solidFill>
                  <a:prstDash val="solid"/>
                </a:ln>
              </c:spPr>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30.0</c:v>
                </c:pt>
                <c:pt idx="2">
                  <c:v>35.0</c:v>
                </c:pt>
                <c:pt idx="3">
                  <c:v>32.0</c:v>
                </c:pt>
                <c:pt idx="4">
                  <c:v>27.0</c:v>
                </c:pt>
                <c:pt idx="5">
                  <c:v>31.0</c:v>
                </c:pt>
                <c:pt idx="6">
                  <c:v>37.0</c:v>
                </c:pt>
                <c:pt idx="7">
                  <c:v>34.0</c:v>
                </c:pt>
                <c:pt idx="8">
                  <c:v>26.0</c:v>
                </c:pt>
                <c:pt idx="9">
                  <c:v>30.0</c:v>
                </c:pt>
                <c:pt idx="10">
                  <c:v>319.0</c:v>
                </c:pt>
              </c:numCache>
            </c:numRef>
          </c:val>
        </c:ser>
        <c:ser>
          <c:idx val="3"/>
          <c:order val="3"/>
          <c:tx>
            <c:v>VERY HIGH</c:v>
          </c:tx>
          <c:dPt>
            <c:idx val="0"/>
            <c:invertIfNegative val="0"/>
            <c:marker>
              <c:symbol val="x"/>
              <c:size val="5"/>
              <c:spPr>
                <a:ln>
                  <a:solidFill>
                    <a:srgbClr val="4F81BD"/>
                  </a:solidFill>
                  <a:prstDash val="solid"/>
                </a:ln>
              </c:spPr>
            </c:marker>
            <c:bubble3D val="0"/>
            <c:spPr>
              <a:solidFill>
                <a:srgbClr val="4F81BD"/>
              </a:solidFill>
              <a:ln w="12700">
                <a:solidFill>
                  <a:srgbClr val="FFFFFF"/>
                </a:solidFill>
                <a:prstDash val="solid"/>
              </a:ln>
            </c:spPr>
          </c:dPt>
          <c:dPt>
            <c:idx val="1"/>
            <c:invertIfNegative val="0"/>
            <c:marker>
              <c:symbol val="star"/>
              <c:size val="5"/>
              <c:spPr>
                <a:ln>
                  <a:solidFill>
                    <a:srgbClr val="C0504D"/>
                  </a:solidFill>
                  <a:prstDash val="solid"/>
                </a:ln>
              </c:spPr>
            </c:marker>
            <c:bubble3D val="0"/>
            <c:spPr>
              <a:solidFill>
                <a:srgbClr val="C0504D"/>
              </a:solidFill>
              <a:ln w="12700">
                <a:solidFill>
                  <a:srgbClr val="FFFFFF"/>
                </a:solidFill>
                <a:prstDash val="solid"/>
              </a:ln>
            </c:spPr>
          </c:dPt>
          <c:dPt>
            <c:idx val="2"/>
            <c:invertIfNegative val="0"/>
            <c:marker>
              <c:symbol val="circle"/>
              <c:size val="5"/>
              <c:spPr>
                <a:solidFill>
                  <a:srgbClr val="9BBB59"/>
                </a:solidFill>
                <a:ln>
                  <a:solidFill>
                    <a:srgbClr val="9BBB59"/>
                  </a:solidFill>
                  <a:prstDash val="solid"/>
                </a:ln>
              </c:spPr>
            </c:marker>
            <c:bubble3D val="0"/>
            <c:spPr>
              <a:solidFill>
                <a:srgbClr val="9BBB59"/>
              </a:solidFill>
              <a:ln w="12700">
                <a:solidFill>
                  <a:srgbClr val="FFFFFF"/>
                </a:solidFill>
                <a:prstDash val="solid"/>
              </a:ln>
            </c:spPr>
          </c:dPt>
          <c:dPt>
            <c:idx val="3"/>
            <c:invertIfNegative val="0"/>
            <c:marker>
              <c:symbol val="plus"/>
              <c:size val="5"/>
              <c:spPr>
                <a:ln>
                  <a:solidFill>
                    <a:srgbClr val="8064A2"/>
                  </a:solidFill>
                  <a:prstDash val="solid"/>
                </a:ln>
              </c:spPr>
            </c:marker>
            <c:bubble3D val="0"/>
            <c:spPr>
              <a:solidFill>
                <a:srgbClr val="8064A2"/>
              </a:solidFill>
              <a:ln w="12700">
                <a:solidFill>
                  <a:srgbClr val="FFFFFF"/>
                </a:solidFill>
                <a:prstDash val="solid"/>
              </a:ln>
            </c:spPr>
          </c:dPt>
          <c:dPt>
            <c:idx val="4"/>
            <c:invertIfNegative val="0"/>
            <c:marker>
              <c:symbol val="dot"/>
              <c:size val="5"/>
              <c:spPr>
                <a:solidFill>
                  <a:srgbClr val="FFFFFF"/>
                </a:solidFill>
                <a:ln>
                  <a:solidFill>
                    <a:srgbClr val="4BACC6"/>
                  </a:solidFill>
                  <a:prstDash val="solid"/>
                </a:ln>
              </c:spPr>
            </c:marker>
            <c:bubble3D val="0"/>
            <c:spPr>
              <a:solidFill>
                <a:srgbClr val="4BACC6"/>
              </a:solidFill>
              <a:ln w="12700">
                <a:solidFill>
                  <a:srgbClr val="FFFFFF"/>
                </a:solidFill>
                <a:prstDash val="solid"/>
              </a:ln>
            </c:spPr>
          </c:dPt>
          <c:dPt>
            <c:idx val="5"/>
            <c:invertIfNegative val="0"/>
            <c:marker>
              <c:symbol val="dash"/>
              <c:size val="5"/>
              <c:spPr>
                <a:solidFill>
                  <a:srgbClr val="FFFFFF"/>
                </a:solidFill>
                <a:ln>
                  <a:solidFill>
                    <a:srgbClr val="4BACC6"/>
                  </a:solidFill>
                  <a:prstDash val="solid"/>
                </a:ln>
              </c:spPr>
            </c:marker>
            <c:bubble3D val="0"/>
            <c:spPr>
              <a:solidFill>
                <a:srgbClr val="F79646"/>
              </a:solidFill>
              <a:ln w="12700">
                <a:solidFill>
                  <a:srgbClr val="FFFFFF"/>
                </a:solidFill>
                <a:prstDash val="solid"/>
              </a:ln>
            </c:spPr>
          </c:dPt>
          <c:dPt>
            <c:idx val="6"/>
            <c:invertIfNegative val="0"/>
            <c:marker>
              <c:symbol val="diamond"/>
              <c:size val="5"/>
              <c:spPr>
                <a:solidFill>
                  <a:srgbClr val="4BACC6"/>
                </a:solidFill>
                <a:ln>
                  <a:solidFill>
                    <a:srgbClr val="4BACC6"/>
                  </a:solidFill>
                  <a:prstDash val="solid"/>
                </a:ln>
              </c:spPr>
            </c:marker>
            <c:bubble3D val="0"/>
            <c:spPr>
              <a:solidFill>
                <a:srgbClr val="2C4D74"/>
              </a:solidFill>
              <a:ln w="12700">
                <a:solidFill>
                  <a:srgbClr val="FFFFFF"/>
                </a:solidFill>
                <a:prstDash val="solid"/>
              </a:ln>
            </c:spPr>
          </c:dPt>
          <c:dPt>
            <c:idx val="7"/>
            <c:invertIfNegative val="0"/>
            <c:marker>
              <c:symbol val="square"/>
              <c:size val="5"/>
              <c:spPr>
                <a:solidFill>
                  <a:srgbClr val="4BACC6"/>
                </a:solidFill>
                <a:ln>
                  <a:solidFill>
                    <a:srgbClr val="4BACC6"/>
                  </a:solidFill>
                  <a:prstDash val="solid"/>
                </a:ln>
              </c:spPr>
            </c:marker>
            <c:bubble3D val="0"/>
            <c:spPr>
              <a:solidFill>
                <a:srgbClr val="782C2A"/>
              </a:solidFill>
              <a:ln w="12700">
                <a:solidFill>
                  <a:srgbClr val="FFFFFF"/>
                </a:solidFill>
                <a:prstDash val="solid"/>
              </a:ln>
            </c:spPr>
          </c:dPt>
          <c:dPt>
            <c:idx val="8"/>
            <c:invertIfNegative val="0"/>
            <c:marker>
              <c:symbol val="triangle"/>
              <c:size val="5"/>
              <c:spPr>
                <a:solidFill>
                  <a:srgbClr val="4BACC6"/>
                </a:solidFill>
                <a:ln>
                  <a:solidFill>
                    <a:srgbClr val="4BACC6"/>
                  </a:solidFill>
                  <a:prstDash val="solid"/>
                </a:ln>
              </c:spPr>
            </c:marker>
            <c:bubble3D val="0"/>
            <c:spPr>
              <a:solidFill>
                <a:srgbClr val="5D7430"/>
              </a:solidFill>
              <a:ln w="12700">
                <a:solidFill>
                  <a:srgbClr val="FFFFFF"/>
                </a:solidFill>
                <a:prstDash val="solid"/>
              </a:ln>
            </c:spPr>
          </c:dPt>
          <c:dPt>
            <c:idx val="9"/>
            <c:invertIfNegative val="0"/>
            <c:marker>
              <c:symbol val="x"/>
              <c:size val="5"/>
              <c:spPr>
                <a:ln>
                  <a:solidFill>
                    <a:srgbClr val="4BACC6"/>
                  </a:solidFill>
                  <a:prstDash val="solid"/>
                </a:ln>
              </c:spPr>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7.0</c:v>
                </c:pt>
                <c:pt idx="1">
                  <c:v>7.0</c:v>
                </c:pt>
                <c:pt idx="2">
                  <c:v>5.0</c:v>
                </c:pt>
                <c:pt idx="3">
                  <c:v>3.0</c:v>
                </c:pt>
                <c:pt idx="4">
                  <c:v>4.0</c:v>
                </c:pt>
                <c:pt idx="5">
                  <c:v>4.0</c:v>
                </c:pt>
                <c:pt idx="6">
                  <c:v>3.0</c:v>
                </c:pt>
                <c:pt idx="7">
                  <c:v>7.0</c:v>
                </c:pt>
                <c:pt idx="8">
                  <c:v>3.0</c:v>
                </c:pt>
                <c:pt idx="9">
                  <c:v>4.0</c:v>
                </c:pt>
                <c:pt idx="10">
                  <c:v>47.0</c:v>
                </c:pt>
              </c:numCache>
            </c:numRef>
          </c:val>
        </c:ser>
        <c:ser>
          <c:idx val="4"/>
          <c:order val="4"/>
          <c:tx>
            <c:v>(blank)</c:v>
          </c:tx>
          <c:dPt>
            <c:idx val="0"/>
            <c:invertIfNegative val="0"/>
            <c:marker>
              <c:symbol val="square"/>
              <c:size val="5"/>
              <c:spPr>
                <a:solidFill>
                  <a:srgbClr val="4F81BD"/>
                </a:solidFill>
                <a:ln>
                  <a:solidFill>
                    <a:srgbClr val="4F81BD"/>
                  </a:solidFill>
                  <a:prstDash val="solid"/>
                </a:ln>
              </c:spPr>
            </c:marker>
            <c:bubble3D val="0"/>
            <c:spPr>
              <a:solidFill>
                <a:srgbClr val="4F81BD"/>
              </a:solidFill>
              <a:ln w="12700">
                <a:solidFill>
                  <a:srgbClr val="FFFFFF"/>
                </a:solidFill>
                <a:prstDash val="solid"/>
              </a:ln>
            </c:spPr>
          </c:dPt>
          <c:dPt>
            <c:idx val="1"/>
            <c:invertIfNegative val="0"/>
            <c:marker>
              <c:symbol val="triangle"/>
              <c:size val="5"/>
              <c:spPr>
                <a:solidFill>
                  <a:srgbClr val="C0504D"/>
                </a:solidFill>
                <a:ln>
                  <a:solidFill>
                    <a:srgbClr val="C0504D"/>
                  </a:solidFill>
                  <a:prstDash val="solid"/>
                </a:ln>
              </c:spPr>
            </c:marker>
            <c:bubble3D val="0"/>
            <c:spPr>
              <a:solidFill>
                <a:srgbClr val="C0504D"/>
              </a:solidFill>
              <a:ln w="12700">
                <a:solidFill>
                  <a:srgbClr val="FFFFFF"/>
                </a:solidFill>
                <a:prstDash val="solid"/>
              </a:ln>
            </c:spPr>
          </c:dPt>
          <c:dPt>
            <c:idx val="2"/>
            <c:invertIfNegative val="0"/>
            <c:marker>
              <c:symbol val="x"/>
              <c:size val="5"/>
              <c:spPr>
                <a:ln>
                  <a:solidFill>
                    <a:srgbClr val="9BBB59"/>
                  </a:solidFill>
                  <a:prstDash val="solid"/>
                </a:ln>
              </c:spPr>
            </c:marker>
            <c:bubble3D val="0"/>
            <c:spPr>
              <a:solidFill>
                <a:srgbClr val="9BBB59"/>
              </a:solidFill>
              <a:ln w="12700">
                <a:solidFill>
                  <a:srgbClr val="FFFFFF"/>
                </a:solidFill>
                <a:prstDash val="solid"/>
              </a:ln>
            </c:spPr>
          </c:dPt>
          <c:dPt>
            <c:idx val="3"/>
            <c:invertIfNegative val="0"/>
            <c:marker>
              <c:symbol val="star"/>
              <c:size val="5"/>
              <c:spPr>
                <a:ln>
                  <a:solidFill>
                    <a:srgbClr val="8064A2"/>
                  </a:solidFill>
                  <a:prstDash val="solid"/>
                </a:ln>
              </c:spPr>
            </c:marker>
            <c:bubble3D val="0"/>
            <c:spPr>
              <a:solidFill>
                <a:srgbClr val="8064A2"/>
              </a:solidFill>
              <a:ln w="12700">
                <a:solidFill>
                  <a:srgbClr val="FFFFFF"/>
                </a:solidFill>
                <a:prstDash val="solid"/>
              </a:ln>
            </c:spPr>
          </c:dPt>
          <c:dPt>
            <c:idx val="4"/>
            <c:invertIfNegative val="0"/>
            <c:marker>
              <c:symbol val="circle"/>
              <c:size val="5"/>
              <c:spPr>
                <a:solidFill>
                  <a:srgbClr val="4BACC6"/>
                </a:solidFill>
                <a:ln>
                  <a:solidFill>
                    <a:srgbClr val="4BACC6"/>
                  </a:solidFill>
                  <a:prstDash val="solid"/>
                </a:ln>
              </c:spPr>
            </c:marker>
            <c:bubble3D val="0"/>
            <c:spPr>
              <a:solidFill>
                <a:srgbClr val="4BACC6"/>
              </a:solidFill>
              <a:ln w="12700">
                <a:solidFill>
                  <a:srgbClr val="FFFFFF"/>
                </a:solidFill>
                <a:prstDash val="solid"/>
              </a:ln>
            </c:spPr>
          </c:dPt>
          <c:dPt>
            <c:idx val="5"/>
            <c:invertIfNegative val="0"/>
            <c:marker>
              <c:symbol val="plus"/>
              <c:size val="5"/>
              <c:spPr>
                <a:ln>
                  <a:solidFill>
                    <a:srgbClr val="4BACC6"/>
                  </a:solidFill>
                  <a:prstDash val="solid"/>
                </a:ln>
              </c:spPr>
            </c:marker>
            <c:bubble3D val="0"/>
            <c:spPr>
              <a:solidFill>
                <a:srgbClr val="F79646"/>
              </a:solidFill>
              <a:ln w="12700">
                <a:solidFill>
                  <a:srgbClr val="FFFFFF"/>
                </a:solidFill>
                <a:prstDash val="solid"/>
              </a:ln>
            </c:spPr>
          </c:dPt>
          <c:dPt>
            <c:idx val="6"/>
            <c:invertIfNegative val="0"/>
            <c:marker>
              <c:symbol val="dot"/>
              <c:size val="5"/>
              <c:spPr>
                <a:solidFill>
                  <a:srgbClr val="FFFFFF"/>
                </a:solidFill>
                <a:ln>
                  <a:solidFill>
                    <a:srgbClr val="4BACC6"/>
                  </a:solidFill>
                  <a:prstDash val="solid"/>
                </a:ln>
              </c:spPr>
            </c:marker>
            <c:bubble3D val="0"/>
            <c:spPr>
              <a:solidFill>
                <a:srgbClr val="2C4D74"/>
              </a:solidFill>
              <a:ln w="12700">
                <a:solidFill>
                  <a:srgbClr val="FFFFFF"/>
                </a:solidFill>
                <a:prstDash val="solid"/>
              </a:ln>
            </c:spPr>
          </c:dPt>
          <c:dPt>
            <c:idx val="7"/>
            <c:invertIfNegative val="0"/>
            <c:marker>
              <c:symbol val="dash"/>
              <c:size val="5"/>
              <c:spPr>
                <a:solidFill>
                  <a:srgbClr val="FFFFFF"/>
                </a:solidFill>
                <a:ln>
                  <a:solidFill>
                    <a:srgbClr val="4BACC6"/>
                  </a:solidFill>
                  <a:prstDash val="solid"/>
                </a:ln>
              </c:spPr>
            </c:marker>
            <c:bubble3D val="0"/>
            <c:spPr>
              <a:solidFill>
                <a:srgbClr val="782C2A"/>
              </a:solidFill>
              <a:ln w="12700">
                <a:solidFill>
                  <a:srgbClr val="FFFFFF"/>
                </a:solidFill>
                <a:prstDash val="solid"/>
              </a:ln>
            </c:spPr>
          </c:dPt>
          <c:dPt>
            <c:idx val="8"/>
            <c:invertIfNegative val="0"/>
            <c:marker>
              <c:symbol val="diamond"/>
              <c:size val="5"/>
              <c:spPr>
                <a:solidFill>
                  <a:srgbClr val="4BACC6"/>
                </a:solidFill>
                <a:ln>
                  <a:solidFill>
                    <a:srgbClr val="4BACC6"/>
                  </a:solidFill>
                  <a:prstDash val="solid"/>
                </a:ln>
              </c:spPr>
            </c:marker>
            <c:bubble3D val="0"/>
            <c:spPr>
              <a:solidFill>
                <a:srgbClr val="5D7430"/>
              </a:solidFill>
              <a:ln w="12700">
                <a:solidFill>
                  <a:srgbClr val="FFFFFF"/>
                </a:solidFill>
                <a:prstDash val="solid"/>
              </a:ln>
            </c:spPr>
          </c:dPt>
          <c:dPt>
            <c:idx val="9"/>
            <c:invertIfNegative val="0"/>
            <c:marker>
              <c:symbol val="square"/>
              <c:size val="5"/>
              <c:spPr>
                <a:solidFill>
                  <a:srgbClr val="4BACC6"/>
                </a:solidFill>
                <a:ln>
                  <a:solidFill>
                    <a:srgbClr val="4BACC6"/>
                  </a:solidFill>
                  <a:prstDash val="solid"/>
                </a:ln>
              </c:spPr>
            </c:marker>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62.0</c:v>
                </c:pt>
                <c:pt idx="1">
                  <c:v>57.0</c:v>
                </c:pt>
                <c:pt idx="2">
                  <c:v>61.0</c:v>
                </c:pt>
                <c:pt idx="3">
                  <c:v>57.0</c:v>
                </c:pt>
                <c:pt idx="4">
                  <c:v>46.0</c:v>
                </c:pt>
                <c:pt idx="5">
                  <c:v>65.0</c:v>
                </c:pt>
                <c:pt idx="6">
                  <c:v>49.0</c:v>
                </c:pt>
                <c:pt idx="7">
                  <c:v>43.0</c:v>
                </c:pt>
                <c:pt idx="8">
                  <c:v>50.0</c:v>
                </c:pt>
                <c:pt idx="9">
                  <c:v>48.0</c:v>
                </c:pt>
                <c:pt idx="10">
                  <c:v>538.0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94" name=""/>
        <p:cNvGrpSpPr/>
        <p:nvPr/>
      </p:nvGrpSpPr>
      <p:grpSpPr>
        <a:xfrm>
          <a:off x="0" y="0"/>
          <a:ext cx="0" cy="0"/>
          <a:chOff x="0" y="0"/>
          <a:chExt cx="0" cy="0"/>
        </a:xfrm>
      </p:grpSpPr>
      <p:sp>
        <p:nvSpPr>
          <p:cNvPr id="104882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26"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27"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9/10/2024</a:t>
            </a:fld>
            <a:endParaRPr altLang="en-US" sz="1200" lang="zh-CN">
              <a:latin typeface="Calibri" pitchFamily="0" charset="0"/>
              <a:ea typeface="等线" pitchFamily="0" charset="0"/>
              <a:cs typeface="Calibri" pitchFamily="0" charset="0"/>
            </a:endParaRPr>
          </a:p>
        </p:txBody>
      </p:sp>
      <p:sp>
        <p:nvSpPr>
          <p:cNvPr id="1048828"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29"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30"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4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74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74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74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748" name="对象"/>
          <p:cNvSpPr>
            <a:spLocks noGrp="1"/>
          </p:cNvSpPr>
          <p:nvPr>
            <p:ph type="sldImg"/>
          </p:nvPr>
        </p:nvSpPr>
        <p:spPr>
          <a:xfrm rot="0">
            <a:off x="4038600" y="857250"/>
            <a:ext cx="4114800" cy="2314575"/>
          </a:xfrm>
          <a:prstGeom prst="rect"/>
          <a:noFill/>
          <a:ln w="12700" cap="flat" cmpd="sng">
            <a:noFill/>
            <a:prstDash val="solid"/>
            <a:miter/>
          </a:ln>
        </p:spPr>
      </p:sp>
      <p:sp>
        <p:nvSpPr>
          <p:cNvPr id="104874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6" name=""/>
        <p:cNvGrpSpPr/>
        <p:nvPr/>
      </p:nvGrpSpPr>
      <p:grpSpPr>
        <a:xfrm>
          <a:off x="0" y="0"/>
          <a:ext cx="0" cy="0"/>
          <a:chOff x="0" y="0"/>
          <a:chExt cx="0" cy="0"/>
        </a:xfrm>
      </p:grpSpPr>
      <p:sp>
        <p:nvSpPr>
          <p:cNvPr id="104875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
        <p:nvSpPr>
          <p:cNvPr id="1048756" name="对象"/>
          <p:cNvSpPr>
            <a:spLocks noGrp="1"/>
          </p:cNvSpPr>
          <p:nvPr>
            <p:ph type="sldImg"/>
          </p:nvPr>
        </p:nvSpPr>
        <p:spPr>
          <a:xfrm rot="0">
            <a:off x="4038600" y="857250"/>
            <a:ext cx="4114800" cy="2314575"/>
          </a:xfrm>
          <a:prstGeom prst="rect"/>
          <a:noFill/>
          <a:ln w="12700" cap="flat" cmpd="sng">
            <a:noFill/>
            <a:prstDash val="solid"/>
            <a:miter/>
          </a:ln>
        </p:spPr>
      </p:sp>
      <p:sp>
        <p:nvSpPr>
          <p:cNvPr id="104875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9" name=""/>
        <p:cNvGrpSpPr/>
        <p:nvPr/>
      </p:nvGrpSpPr>
      <p:grpSpPr>
        <a:xfrm>
          <a:off x="0" y="0"/>
          <a:ext cx="0" cy="0"/>
          <a:chOff x="0" y="0"/>
          <a:chExt cx="0" cy="0"/>
        </a:xfrm>
      </p:grpSpPr>
      <p:sp>
        <p:nvSpPr>
          <p:cNvPr id="104875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
        <p:nvSpPr>
          <p:cNvPr id="1048760" name="对象"/>
          <p:cNvSpPr>
            <a:spLocks noGrp="1"/>
          </p:cNvSpPr>
          <p:nvPr>
            <p:ph type="sldImg"/>
          </p:nvPr>
        </p:nvSpPr>
        <p:spPr>
          <a:xfrm rot="0">
            <a:off x="4038600" y="857250"/>
            <a:ext cx="4114800" cy="2314575"/>
          </a:xfrm>
          <a:prstGeom prst="rect"/>
          <a:noFill/>
          <a:ln w="12700" cap="flat" cmpd="sng">
            <a:noFill/>
            <a:prstDash val="solid"/>
            <a:miter/>
          </a:ln>
        </p:spPr>
      </p:sp>
      <p:sp>
        <p:nvSpPr>
          <p:cNvPr id="104876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82" name=""/>
        <p:cNvGrpSpPr/>
        <p:nvPr/>
      </p:nvGrpSpPr>
      <p:grpSpPr>
        <a:xfrm>
          <a:off x="0" y="0"/>
          <a:ext cx="0" cy="0"/>
          <a:chOff x="0" y="0"/>
          <a:chExt cx="0" cy="0"/>
        </a:xfrm>
      </p:grpSpPr>
      <p:sp>
        <p:nvSpPr>
          <p:cNvPr id="104876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14</a:t>
            </a:fld>
            <a:endParaRPr altLang="en-US" sz="1200" lang="zh-CN">
              <a:latin typeface="Calibri" pitchFamily="0" charset="0"/>
              <a:ea typeface="等线" pitchFamily="0" charset="0"/>
              <a:cs typeface="Calibri" pitchFamily="0" charset="0"/>
            </a:endParaRPr>
          </a:p>
        </p:txBody>
      </p:sp>
      <p:sp>
        <p:nvSpPr>
          <p:cNvPr id="104876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6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1" name=""/>
        <p:cNvGrpSpPr/>
        <p:nvPr/>
      </p:nvGrpSpPr>
      <p:grpSpPr>
        <a:xfrm>
          <a:off x="0" y="0"/>
          <a:ext cx="0" cy="0"/>
          <a:chOff x="0" y="0"/>
          <a:chExt cx="0" cy="0"/>
        </a:xfrm>
      </p:grpSpPr>
      <p:sp>
        <p:nvSpPr>
          <p:cNvPr id="104864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4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4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sp>
        <p:nvSpPr>
          <p:cNvPr id="104866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6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6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sp>
        <p:nvSpPr>
          <p:cNvPr id="104869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92"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9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70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70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0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1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71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1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720"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72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736" name="对象"/>
          <p:cNvSpPr>
            <a:spLocks noGrp="1"/>
          </p:cNvSpPr>
          <p:nvPr>
            <p:ph type="sldImg"/>
          </p:nvPr>
        </p:nvSpPr>
        <p:spPr>
          <a:xfrm rot="0">
            <a:off x="4038600" y="857250"/>
            <a:ext cx="4114800" cy="2314575"/>
          </a:xfrm>
          <a:prstGeom prst="rect"/>
          <a:noFill/>
          <a:ln w="12700" cap="flat" cmpd="sng">
            <a:noFill/>
            <a:prstDash val="solid"/>
            <a:miter/>
          </a:ln>
        </p:spPr>
      </p:sp>
      <p:sp>
        <p:nvSpPr>
          <p:cNvPr id="104873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83" name=""/>
        <p:cNvGrpSpPr/>
        <p:nvPr/>
      </p:nvGrpSpPr>
      <p:grpSpPr>
        <a:xfrm>
          <a:off x="0" y="0"/>
          <a:ext cx="0" cy="0"/>
          <a:chOff x="0" y="0"/>
          <a:chExt cx="0" cy="0"/>
        </a:xfrm>
      </p:grpSpPr>
      <p:sp>
        <p:nvSpPr>
          <p:cNvPr id="1048767"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68"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0" name="文本框"/>
          <p:cNvSpPr>
            <a:spLocks noGrp="1"/>
          </p:cNvSpPr>
          <p:nvPr>
            <p:ph type="ftr" sz="quarter" idx="11"/>
          </p:nvPr>
        </p:nvSpPr>
        <p:spPr/>
        <p:txBody>
          <a:bodyPr/>
          <a:p>
            <a:endParaRPr altLang="en-US" lang="zh-CN"/>
          </a:p>
        </p:txBody>
      </p:sp>
      <p:sp>
        <p:nvSpPr>
          <p:cNvPr id="10487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91" name=""/>
        <p:cNvGrpSpPr/>
        <p:nvPr/>
      </p:nvGrpSpPr>
      <p:grpSpPr>
        <a:xfrm>
          <a:off x="0" y="0"/>
          <a:ext cx="0" cy="0"/>
          <a:chOff x="0" y="0"/>
          <a:chExt cx="0" cy="0"/>
        </a:xfrm>
      </p:grpSpPr>
      <p:sp>
        <p:nvSpPr>
          <p:cNvPr id="1048808" name="文本框"/>
          <p:cNvSpPr>
            <a:spLocks noGrp="1"/>
          </p:cNvSpPr>
          <p:nvPr>
            <p:ph type="title"/>
          </p:nvPr>
        </p:nvSpPr>
        <p:spPr/>
        <p:txBody>
          <a:bodyPr/>
          <a:p>
            <a:r>
              <a:rPr altLang="en-US" lang="zh-CN" smtClean="0"/>
              <a:t>单击此处编辑母版标题样式</a:t>
            </a:r>
            <a:endParaRPr altLang="en-US" lang="zh-CN"/>
          </a:p>
        </p:txBody>
      </p:sp>
      <p:sp>
        <p:nvSpPr>
          <p:cNvPr id="1048809"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1" name="文本框"/>
          <p:cNvSpPr>
            <a:spLocks noGrp="1"/>
          </p:cNvSpPr>
          <p:nvPr>
            <p:ph type="ftr" sz="quarter" idx="11"/>
          </p:nvPr>
        </p:nvSpPr>
        <p:spPr/>
        <p:txBody>
          <a:bodyPr/>
          <a:p>
            <a:endParaRPr altLang="en-US" lang="zh-CN"/>
          </a:p>
        </p:txBody>
      </p:sp>
      <p:sp>
        <p:nvSpPr>
          <p:cNvPr id="104881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85" name=""/>
        <p:cNvGrpSpPr/>
        <p:nvPr/>
      </p:nvGrpSpPr>
      <p:grpSpPr>
        <a:xfrm>
          <a:off x="0" y="0"/>
          <a:ext cx="0" cy="0"/>
          <a:chOff x="0" y="0"/>
          <a:chExt cx="0" cy="0"/>
        </a:xfrm>
      </p:grpSpPr>
      <p:sp>
        <p:nvSpPr>
          <p:cNvPr id="1048776"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77"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9" name="文本框"/>
          <p:cNvSpPr>
            <a:spLocks noGrp="1"/>
          </p:cNvSpPr>
          <p:nvPr>
            <p:ph type="ftr" sz="quarter" idx="11"/>
          </p:nvPr>
        </p:nvSpPr>
        <p:spPr/>
        <p:txBody>
          <a:bodyPr/>
          <a:p>
            <a:endParaRPr altLang="en-US" lang="zh-CN"/>
          </a:p>
        </p:txBody>
      </p:sp>
      <p:sp>
        <p:nvSpPr>
          <p:cNvPr id="104878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7"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6" name=""/>
        <p:cNvGrpSpPr/>
        <p:nvPr/>
      </p:nvGrpSpPr>
      <p:grpSpPr>
        <a:xfrm>
          <a:off x="0" y="0"/>
          <a:ext cx="0" cy="0"/>
          <a:chOff x="0" y="0"/>
          <a:chExt cx="0" cy="0"/>
        </a:xfrm>
      </p:grpSpPr>
      <p:sp>
        <p:nvSpPr>
          <p:cNvPr id="104861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1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7" name=""/>
        <p:cNvGrpSpPr/>
        <p:nvPr/>
      </p:nvGrpSpPr>
      <p:grpSpPr>
        <a:xfrm>
          <a:off x="0" y="0"/>
          <a:ext cx="0" cy="0"/>
          <a:chOff x="0" y="0"/>
          <a:chExt cx="0" cy="0"/>
        </a:xfrm>
      </p:grpSpPr>
      <p:sp>
        <p:nvSpPr>
          <p:cNvPr id="1048670"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7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72"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73"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7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5"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7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77"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7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80"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81"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82"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83"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84"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90" name=""/>
        <p:cNvGrpSpPr/>
        <p:nvPr/>
      </p:nvGrpSpPr>
      <p:grpSpPr>
        <a:xfrm>
          <a:off x="0" y="0"/>
          <a:ext cx="0" cy="0"/>
          <a:chOff x="0" y="0"/>
          <a:chExt cx="0" cy="0"/>
        </a:xfrm>
      </p:grpSpPr>
      <p:sp>
        <p:nvSpPr>
          <p:cNvPr id="1048803" name="文本框"/>
          <p:cNvSpPr>
            <a:spLocks noGrp="1"/>
          </p:cNvSpPr>
          <p:nvPr>
            <p:ph type="title"/>
          </p:nvPr>
        </p:nvSpPr>
        <p:spPr/>
        <p:txBody>
          <a:bodyPr/>
          <a:p>
            <a:r>
              <a:rPr altLang="en-US" lang="zh-CN" smtClean="0"/>
              <a:t>单击此处编辑母版标题样式</a:t>
            </a:r>
            <a:endParaRPr altLang="en-US" lang="zh-CN"/>
          </a:p>
        </p:txBody>
      </p:sp>
      <p:sp>
        <p:nvSpPr>
          <p:cNvPr id="1048804"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6" name="文本框"/>
          <p:cNvSpPr>
            <a:spLocks noGrp="1"/>
          </p:cNvSpPr>
          <p:nvPr>
            <p:ph type="ftr" sz="quarter" idx="11"/>
          </p:nvPr>
        </p:nvSpPr>
        <p:spPr/>
        <p:txBody>
          <a:bodyPr/>
          <a:p>
            <a:endParaRPr altLang="en-US" lang="zh-CN"/>
          </a:p>
        </p:txBody>
      </p:sp>
      <p:sp>
        <p:nvSpPr>
          <p:cNvPr id="104880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7" name=""/>
        <p:cNvGrpSpPr/>
        <p:nvPr/>
      </p:nvGrpSpPr>
      <p:grpSpPr>
        <a:xfrm>
          <a:off x="0" y="0"/>
          <a:ext cx="0" cy="0"/>
          <a:chOff x="0" y="0"/>
          <a:chExt cx="0" cy="0"/>
        </a:xfrm>
      </p:grpSpPr>
      <p:sp>
        <p:nvSpPr>
          <p:cNvPr id="1048787"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88"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8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0" name="文本框"/>
          <p:cNvSpPr>
            <a:spLocks noGrp="1"/>
          </p:cNvSpPr>
          <p:nvPr>
            <p:ph type="ftr" sz="quarter" idx="11"/>
          </p:nvPr>
        </p:nvSpPr>
        <p:spPr/>
        <p:txBody>
          <a:bodyPr/>
          <a:p>
            <a:endParaRPr altLang="en-US" lang="zh-CN"/>
          </a:p>
        </p:txBody>
      </p:sp>
      <p:sp>
        <p:nvSpPr>
          <p:cNvPr id="104879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92" name=""/>
        <p:cNvGrpSpPr/>
        <p:nvPr/>
      </p:nvGrpSpPr>
      <p:grpSpPr>
        <a:xfrm>
          <a:off x="0" y="0"/>
          <a:ext cx="0" cy="0"/>
          <a:chOff x="0" y="0"/>
          <a:chExt cx="0" cy="0"/>
        </a:xfrm>
      </p:grpSpPr>
      <p:sp>
        <p:nvSpPr>
          <p:cNvPr id="1048813" name="文本框"/>
          <p:cNvSpPr>
            <a:spLocks noGrp="1"/>
          </p:cNvSpPr>
          <p:nvPr>
            <p:ph type="title"/>
          </p:nvPr>
        </p:nvSpPr>
        <p:spPr/>
        <p:txBody>
          <a:bodyPr/>
          <a:p>
            <a:r>
              <a:rPr altLang="en-US" lang="zh-CN" smtClean="0"/>
              <a:t>单击此处编辑母版标题样式</a:t>
            </a:r>
            <a:endParaRPr altLang="en-US" lang="zh-CN"/>
          </a:p>
        </p:txBody>
      </p:sp>
      <p:sp>
        <p:nvSpPr>
          <p:cNvPr id="1048814"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5"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7" name="文本框"/>
          <p:cNvSpPr>
            <a:spLocks noGrp="1"/>
          </p:cNvSpPr>
          <p:nvPr>
            <p:ph type="ftr" sz="quarter" idx="11"/>
          </p:nvPr>
        </p:nvSpPr>
        <p:spPr/>
        <p:txBody>
          <a:bodyPr/>
          <a:p>
            <a:endParaRPr altLang="en-US" lang="zh-CN"/>
          </a:p>
        </p:txBody>
      </p:sp>
      <p:sp>
        <p:nvSpPr>
          <p:cNvPr id="104881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8" name=""/>
        <p:cNvGrpSpPr/>
        <p:nvPr/>
      </p:nvGrpSpPr>
      <p:grpSpPr>
        <a:xfrm>
          <a:off x="0" y="0"/>
          <a:ext cx="0" cy="0"/>
          <a:chOff x="0" y="0"/>
          <a:chExt cx="0" cy="0"/>
        </a:xfrm>
      </p:grpSpPr>
      <p:sp>
        <p:nvSpPr>
          <p:cNvPr id="1048792" name="文本框"/>
          <p:cNvSpPr>
            <a:spLocks noGrp="1"/>
          </p:cNvSpPr>
          <p:nvPr>
            <p:ph type="title"/>
          </p:nvPr>
        </p:nvSpPr>
        <p:spPr/>
        <p:txBody>
          <a:bodyPr/>
          <a:p>
            <a:r>
              <a:rPr altLang="en-US" lang="zh-CN" smtClean="0"/>
              <a:t>单击此处编辑母版标题样式</a:t>
            </a:r>
            <a:endParaRPr altLang="en-US" lang="zh-CN"/>
          </a:p>
        </p:txBody>
      </p:sp>
      <p:sp>
        <p:nvSpPr>
          <p:cNvPr id="104879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9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9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4" name=""/>
        <p:cNvGrpSpPr/>
        <p:nvPr/>
      </p:nvGrpSpPr>
      <p:grpSpPr>
        <a:xfrm>
          <a:off x="0" y="0"/>
          <a:ext cx="0" cy="0"/>
          <a:chOff x="0" y="0"/>
          <a:chExt cx="0" cy="0"/>
        </a:xfrm>
      </p:grpSpPr>
      <p:sp>
        <p:nvSpPr>
          <p:cNvPr id="1048772" name="文本框"/>
          <p:cNvSpPr>
            <a:spLocks noGrp="1"/>
          </p:cNvSpPr>
          <p:nvPr>
            <p:ph type="title"/>
          </p:nvPr>
        </p:nvSpPr>
        <p:spPr/>
        <p:txBody>
          <a:bodyPr/>
          <a:p>
            <a:r>
              <a:rPr altLang="en-US" lang="zh-CN" smtClean="0"/>
              <a:t>单击此处编辑母版标题样式</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9" name=""/>
        <p:cNvGrpSpPr/>
        <p:nvPr/>
      </p:nvGrpSpPr>
      <p:grpSpPr>
        <a:xfrm>
          <a:off x="0" y="0"/>
          <a:ext cx="0" cy="0"/>
          <a:chOff x="0" y="0"/>
          <a:chExt cx="0" cy="0"/>
        </a:xfrm>
      </p:grpSpPr>
      <p:sp>
        <p:nvSpPr>
          <p:cNvPr id="104880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1" name="文本框"/>
          <p:cNvSpPr>
            <a:spLocks noGrp="1"/>
          </p:cNvSpPr>
          <p:nvPr>
            <p:ph type="ftr" sz="quarter" idx="11"/>
          </p:nvPr>
        </p:nvSpPr>
        <p:spPr/>
        <p:txBody>
          <a:bodyPr/>
          <a:p>
            <a:endParaRPr altLang="en-US" lang="zh-CN"/>
          </a:p>
        </p:txBody>
      </p:sp>
      <p:sp>
        <p:nvSpPr>
          <p:cNvPr id="104880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93" name=""/>
        <p:cNvGrpSpPr/>
        <p:nvPr/>
      </p:nvGrpSpPr>
      <p:grpSpPr>
        <a:xfrm>
          <a:off x="0" y="0"/>
          <a:ext cx="0" cy="0"/>
          <a:chOff x="0" y="0"/>
          <a:chExt cx="0" cy="0"/>
        </a:xfrm>
      </p:grpSpPr>
      <p:sp>
        <p:nvSpPr>
          <p:cNvPr id="1048819"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20"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21"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2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23" name="文本框"/>
          <p:cNvSpPr>
            <a:spLocks noGrp="1"/>
          </p:cNvSpPr>
          <p:nvPr>
            <p:ph type="ftr" sz="quarter" idx="11"/>
          </p:nvPr>
        </p:nvSpPr>
        <p:spPr/>
        <p:txBody>
          <a:bodyPr/>
          <a:p>
            <a:endParaRPr altLang="en-US" lang="zh-CN"/>
          </a:p>
        </p:txBody>
      </p:sp>
      <p:sp>
        <p:nvSpPr>
          <p:cNvPr id="104882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6" name=""/>
        <p:cNvGrpSpPr/>
        <p:nvPr/>
      </p:nvGrpSpPr>
      <p:grpSpPr>
        <a:xfrm>
          <a:off x="0" y="0"/>
          <a:ext cx="0" cy="0"/>
          <a:chOff x="0" y="0"/>
          <a:chExt cx="0" cy="0"/>
        </a:xfrm>
      </p:grpSpPr>
      <p:sp>
        <p:nvSpPr>
          <p:cNvPr id="1048781"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82"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83"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5" name="文本框"/>
          <p:cNvSpPr>
            <a:spLocks noGrp="1"/>
          </p:cNvSpPr>
          <p:nvPr>
            <p:ph type="ftr" sz="quarter" idx="11"/>
          </p:nvPr>
        </p:nvSpPr>
        <p:spPr/>
        <p:txBody>
          <a:bodyPr/>
          <a:p>
            <a:endParaRPr altLang="en-US" lang="zh-CN"/>
          </a:p>
        </p:txBody>
      </p:sp>
      <p:sp>
        <p:nvSpPr>
          <p:cNvPr id="104878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9/10/2024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hyperlink" Target="https://thebluediamondgallery.com/finger01/e/employee.html" TargetMode="External"/><Relationship Id="rId4" Type="http://schemas.openxmlformats.org/officeDocument/2006/relationships/hyperlink" Target="https://creativecommons.org/licenses/by-sa/3.0/" TargetMode="External"/><Relationship Id="rId5" Type="http://schemas.openxmlformats.org/officeDocument/2006/relationships/slideLayout" Target="../slideLayouts/slideLayout14.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8" name=""/>
        <p:cNvGrpSpPr/>
        <p:nvPr/>
      </p:nvGrpSpPr>
      <p:grpSpPr>
        <a:xfrm>
          <a:off x="0" y="0"/>
          <a:ext cx="0" cy="0"/>
          <a:chOff x="0" y="0"/>
          <a:chExt cx="0" cy="0"/>
        </a:xfrm>
      </p:grpSpPr>
      <p:grpSp>
        <p:nvGrpSpPr>
          <p:cNvPr id="29" name="组合"/>
          <p:cNvGrpSpPr/>
          <p:nvPr/>
        </p:nvGrpSpPr>
        <p:grpSpPr>
          <a:xfrm>
            <a:off x="876298" y="990599"/>
            <a:ext cx="1743074" cy="1333500"/>
            <a:chOff x="876298" y="990599"/>
            <a:chExt cx="1743074"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1869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zh-CN" baseline="0" b="0" cap="none" sz="2400" i="0" kern="1200" lang="en-US" spc="0" strike="noStrike" u="none">
                <a:solidFill>
                  <a:schemeClr val="tx1"/>
                </a:solidFill>
                <a:latin typeface="Calibri" pitchFamily="0" charset="0"/>
                <a:ea typeface="宋体" pitchFamily="0" charset="0"/>
                <a:cs typeface="Calibri" pitchFamily="0" charset="0"/>
              </a:rPr>
              <a:t>SathishKumar</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400" i="0" kern="1200" lang="en-US" spc="0" strike="noStrike" u="none">
                <a:solidFill>
                  <a:schemeClr val="tx1"/>
                </a:solidFill>
                <a:latin typeface="Calibri" pitchFamily="0" charset="0"/>
                <a:ea typeface="宋体" pitchFamily="0" charset="0"/>
                <a:cs typeface="Calibri" pitchFamily="0" charset="0"/>
              </a:rPr>
              <a:t>12220</a:t>
            </a:r>
            <a:r>
              <a:rPr altLang="zh-CN" baseline="0" b="0" cap="none" sz="2400" i="0" kern="1200" lang="en-US" spc="0" strike="noStrike" u="none">
                <a:solidFill>
                  <a:schemeClr val="tx1"/>
                </a:solidFill>
                <a:latin typeface="Calibri" pitchFamily="0" charset="0"/>
                <a:ea typeface="宋体" pitchFamily="0" charset="0"/>
                <a:cs typeface="Calibri" pitchFamily="0" charset="0"/>
              </a:rPr>
              <a:t>32</a:t>
            </a:r>
            <a:r>
              <a:rPr altLang="zh-CN" baseline="0" b="0" cap="none" sz="2400" i="0" kern="1200" lang="en-US" spc="0" strike="noStrike" u="none">
                <a:solidFill>
                  <a:schemeClr val="tx1"/>
                </a:solidFill>
                <a:latin typeface="Calibri" pitchFamily="0" charset="0"/>
                <a:ea typeface="宋体" pitchFamily="0" charset="0"/>
                <a:cs typeface="Calibri" pitchFamily="0" charset="0"/>
              </a:rPr>
              <a:t>8</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/asunm</a:t>
            </a:r>
            <a:r>
              <a:rPr altLang="zh-CN" baseline="0" b="0" cap="none" sz="2400" i="0" kern="1200" lang="en-US" spc="0" strike="noStrike" u="none">
                <a:solidFill>
                  <a:schemeClr val="tx1"/>
                </a:solidFill>
                <a:latin typeface="Calibri" pitchFamily="0" charset="0"/>
                <a:ea typeface="宋体" pitchFamily="0" charset="0"/>
                <a:cs typeface="Calibri" pitchFamily="0" charset="0"/>
              </a:rPr>
              <a:t> 1473122203282</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DEPARTMENT:B</a:t>
            </a:r>
            <a:r>
              <a:rPr altLang="zh-CN" baseline="0" b="0" cap="none" sz="2400" i="0" kern="1200" lang="en-US" spc="0" strike="noStrike" u="none">
                <a:solidFill>
                  <a:schemeClr val="tx1"/>
                </a:solidFill>
                <a:latin typeface="Calibri" pitchFamily="0" charset="0"/>
                <a:ea typeface="宋体" pitchFamily="0" charset="0"/>
                <a:cs typeface="Calibri" pitchFamily="0" charset="0"/>
              </a:rPr>
              <a:t>.COM CORPORATE SECRETRARYSHIP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ST.THOMAS COLLEGE OF ARTS &amp; SCIENCE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8" name=""/>
        <p:cNvGrpSpPr/>
        <p:nvPr/>
      </p:nvGrpSpPr>
      <p:grpSpPr>
        <a:xfrm>
          <a:off x="0" y="0"/>
          <a:ext cx="0" cy="0"/>
          <a:chOff x="0" y="0"/>
          <a:chExt cx="0" cy="0"/>
        </a:xfrm>
      </p:grpSpPr>
      <p:sp>
        <p:nvSpPr>
          <p:cNvPr id="104873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9"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40"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1" name="文本框"/>
          <p:cNvSpPr>
            <a:spLocks noGrp="1"/>
          </p:cNvSpPr>
          <p:nvPr>
            <p:ph type="title"/>
          </p:nvPr>
        </p:nvSpPr>
        <p:spPr>
          <a:xfrm rot="0">
            <a:off x="755332" y="385444"/>
            <a:ext cx="10681335" cy="15392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br>
              <a:rPr altLang="en-US" baseline="0" b="1" cap="none" sz="4800" i="0" kern="0" lang="zh-CN" spc="0" strike="noStrike" u="none">
                <a:solidFill>
                  <a:schemeClr val="tx1"/>
                </a:solidFill>
                <a:latin typeface="Trebuchet MS" pitchFamily="0" charset="0"/>
                <a:ea typeface="宋体" pitchFamily="0" charset="0"/>
                <a:cs typeface="Trebuchet MS" pitchFamily="0" charset="0"/>
              </a:rPr>
            </a:b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2" name="文本框"/>
          <p:cNvSpPr>
            <a:spLocks noGrp="1"/>
          </p:cNvSpPr>
          <p:nvPr>
            <p:ph type="body" idx="1"/>
          </p:nvPr>
        </p:nvSpPr>
        <p:spPr>
          <a:xfrm rot="0">
            <a:off x="457200" y="1219200"/>
            <a:ext cx="9524999" cy="6682739"/>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3600" i="0" kern="0" lang="en-US" spc="0" strike="noStrike" u="none">
                <a:solidFill>
                  <a:srgbClr val="538ED5"/>
                </a:solidFill>
                <a:latin typeface="Calibri" pitchFamily="0" charset="0"/>
                <a:ea typeface="宋体" pitchFamily="0" charset="0"/>
                <a:cs typeface="Lucida Sans" pitchFamily="0" charset="0"/>
              </a:rPr>
              <a:t>Data collection </a:t>
            </a:r>
            <a:endParaRPr altLang="zh-CN" baseline="0" b="0" cap="none" sz="3600" i="0" kern="0" lang="en-US" spc="0" strike="noStrike" u="none">
              <a:solidFill>
                <a:srgbClr val="538ED5"/>
              </a:solidFill>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The employee performance analysis table are taken from the website called Kaggle .</a:t>
            </a:r>
            <a:endParaRPr altLang="zh-CN" baseline="0" b="0" cap="none" sz="20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From the data we had some missing figures to identify the missing terms we use conditional techniques to identify the missing terms like exit data etc..</a:t>
            </a:r>
            <a:endParaRPr altLang="zh-CN" baseline="0" b="0" cap="none" sz="20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Then we used filtering and sorting to fill the  missing </a:t>
            </a:r>
            <a:r>
              <a:rPr altLang="zh-CN" baseline="0" b="0" cap="none" sz="2000" i="0" kern="0" lang="en-US" spc="0" strike="noStrike" u="none">
                <a:latin typeface="Calibri" pitchFamily="0" charset="0"/>
                <a:ea typeface="宋体" pitchFamily="0" charset="0"/>
                <a:cs typeface="Lucida Sans" pitchFamily="0" charset="0"/>
              </a:rPr>
              <a:t>figues</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3600" i="0" kern="0" lang="en-US" spc="0" strike="noStrike" u="none">
                <a:solidFill>
                  <a:srgbClr val="538ED5"/>
                </a:solidFill>
                <a:latin typeface="Calibri" pitchFamily="0" charset="0"/>
                <a:ea typeface="宋体" pitchFamily="0" charset="0"/>
                <a:cs typeface="Lucida Sans" pitchFamily="0" charset="0"/>
              </a:rPr>
              <a:t>Features collection </a:t>
            </a:r>
            <a:endParaRPr altLang="zh-CN" baseline="0" b="0" cap="none" sz="3600" i="0" kern="0" lang="en-US" spc="0" strike="noStrike" u="none">
              <a:solidFill>
                <a:srgbClr val="538ED5"/>
              </a:solidFill>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Pivot table</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Charts</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Conditional formatting</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1800" i="0" kern="0" lang="en-US" spc="0" strike="noStrike" u="none">
                <a:latin typeface="Calibri" pitchFamily="0" charset="0"/>
                <a:ea typeface="宋体" pitchFamily="0" charset="0"/>
                <a:cs typeface="Lucida Sans" pitchFamily="0" charset="0"/>
              </a:rPr>
              <a:t> </a:t>
            </a:r>
            <a:endParaRPr altLang="en-US" baseline="0" b="0" cap="none" sz="18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1" name=""/>
        <p:cNvGrpSpPr/>
        <p:nvPr/>
      </p:nvGrpSpPr>
      <p:grpSpPr>
        <a:xfrm>
          <a:off x="0" y="0"/>
          <a:ext cx="0" cy="0"/>
          <a:chOff x="0" y="0"/>
          <a:chExt cx="0" cy="0"/>
        </a:xfrm>
      </p:grpSpPr>
      <p:sp>
        <p:nvSpPr>
          <p:cNvPr id="1048746" name="文本框"/>
          <p:cNvSpPr>
            <a:spLocks noGrp="1"/>
          </p:cNvSpPr>
          <p:nvPr>
            <p:ph type="body" idx="1"/>
          </p:nvPr>
        </p:nvSpPr>
        <p:spPr>
          <a:xfrm rot="0">
            <a:off x="152400" y="0"/>
            <a:ext cx="9677400" cy="64160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zh-CN" baseline="0" b="0" cap="none" sz="2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538ED5"/>
                </a:solidFill>
                <a:latin typeface="Calibri" pitchFamily="0" charset="0"/>
                <a:ea typeface="宋体" pitchFamily="0" charset="0"/>
                <a:cs typeface="Lucida Sans" pitchFamily="0" charset="0"/>
              </a:rPr>
              <a:t> </a:t>
            </a:r>
            <a:r>
              <a:rPr altLang="zh-CN" baseline="0" b="0" cap="none" sz="3600" i="0" kern="0" lang="en-US" spc="0" strike="noStrike" u="none">
                <a:solidFill>
                  <a:srgbClr val="538ED5"/>
                </a:solidFill>
                <a:latin typeface="Calibri" pitchFamily="0" charset="0"/>
                <a:ea typeface="宋体" pitchFamily="0" charset="0"/>
                <a:cs typeface="Lucida Sans" pitchFamily="0" charset="0"/>
              </a:rPr>
              <a:t>Pivot table </a:t>
            </a:r>
            <a:endParaRPr altLang="zh-CN" baseline="0" b="0" cap="none" sz="3600" i="0" kern="0" lang="en-US" spc="0" strike="noStrike" u="none">
              <a:solidFill>
                <a:srgbClr val="538ED5"/>
              </a:solidFill>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2000" i="0" kern="0" lang="en-US" spc="0" strike="noStrike" u="none">
                <a:latin typeface="Calibri" pitchFamily="0" charset="0"/>
                <a:ea typeface="宋体" pitchFamily="0" charset="0"/>
                <a:cs typeface="Lucida Sans" pitchFamily="0" charset="0"/>
              </a:rPr>
              <a:t>Click insert </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2000" i="0" kern="0" lang="en-US" spc="0" strike="noStrike" u="none">
                <a:latin typeface="Calibri" pitchFamily="0" charset="0"/>
                <a:ea typeface="宋体" pitchFamily="0" charset="0"/>
                <a:cs typeface="Lucida Sans" pitchFamily="0" charset="0"/>
              </a:rPr>
              <a:t>From the insert bar click pivot table in new excel sheet </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2000" i="0" kern="0" lang="en-US" spc="0" strike="noStrike" u="none">
                <a:latin typeface="Calibri" pitchFamily="0" charset="0"/>
                <a:ea typeface="宋体" pitchFamily="0" charset="0"/>
                <a:cs typeface="Lucida Sans" pitchFamily="0" charset="0"/>
              </a:rPr>
              <a:t>Select business unit and drag it in row </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ClrTx/>
              <a:buAutoNum type="arabicPeriod"/>
            </a:pPr>
            <a:r>
              <a:rPr altLang="zh-CN" baseline="0" b="0" cap="none" sz="2000" i="0" kern="0" lang="en-US" spc="0" strike="noStrike" u="none">
                <a:latin typeface="Calibri" pitchFamily="0" charset="0"/>
                <a:ea typeface="宋体" pitchFamily="0" charset="0"/>
                <a:cs typeface="Lucida Sans" pitchFamily="0" charset="0"/>
              </a:rPr>
              <a:t>Then select performance level and drag it in column</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latin typeface="Calibri" pitchFamily="0" charset="0"/>
                <a:ea typeface="宋体" pitchFamily="0" charset="0"/>
                <a:cs typeface="Lucida Sans" pitchFamily="0" charset="0"/>
              </a:rPr>
              <a:t>5 .  Select gender in value</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3600" i="0" kern="0" lang="en-US" spc="0" strike="noStrike" u="none">
                <a:solidFill>
                  <a:srgbClr val="538ED5"/>
                </a:solidFill>
                <a:latin typeface="Calibri" pitchFamily="0" charset="0"/>
                <a:ea typeface="宋体" pitchFamily="0" charset="0"/>
                <a:cs typeface="Lucida Sans" pitchFamily="0" charset="0"/>
              </a:rPr>
              <a:t>Performance level</a:t>
            </a:r>
            <a:endParaRPr altLang="zh-CN" baseline="0" b="0" cap="none" sz="3600" i="0" kern="0" lang="en-US" spc="0" strike="noStrike" u="none">
              <a:solidFill>
                <a:srgbClr val="538ED5"/>
              </a:solidFill>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From the pivot table we can see the analysis for female male and all and we can access all type of employees by  </a:t>
            </a:r>
            <a:r>
              <a:rPr altLang="zh-CN" baseline="0" b="0" cap="none" sz="2000" i="0" kern="0" lang="en-US" spc="0" strike="noStrike" u="none">
                <a:latin typeface="Calibri" pitchFamily="0" charset="0"/>
                <a:ea typeface="宋体" pitchFamily="0" charset="0"/>
                <a:cs typeface="Lucida Sans" pitchFamily="0" charset="0"/>
              </a:rPr>
              <a:t>inerting</a:t>
            </a:r>
            <a:r>
              <a:rPr altLang="zh-CN" baseline="0" b="0" cap="none" sz="2000" i="0" kern="0" lang="en-US" spc="0" strike="noStrike" u="none">
                <a:latin typeface="Calibri" pitchFamily="0" charset="0"/>
                <a:ea typeface="宋体" pitchFamily="0" charset="0"/>
                <a:cs typeface="Lucida Sans" pitchFamily="0" charset="0"/>
              </a:rPr>
              <a:t> slicers to see how many are full time ,part time and contract based employees.</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r>
              <a:rPr altLang="zh-CN" baseline="0" b="0" cap="none" sz="2000" i="0" kern="0" lang="en-US" spc="0" strike="noStrike" u="none">
                <a:latin typeface="Calibri" pitchFamily="0" charset="0"/>
                <a:ea typeface="宋体" pitchFamily="0" charset="0"/>
                <a:cs typeface="Lucida Sans" pitchFamily="0" charset="0"/>
              </a:rPr>
              <a:t>Insert graph for better analysis the graph shows the accurate levels and the performance of employees. We can see the various graph by changing the options in the graph options.</a:t>
            </a:r>
            <a:endParaRPr altLang="zh-CN" baseline="0" b="0" cap="none" sz="20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Ø"/>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en-US" baseline="0" b="0" cap="none" sz="20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4" name=""/>
        <p:cNvGrpSpPr/>
        <p:nvPr/>
      </p:nvGrpSpPr>
      <p:grpSpPr>
        <a:xfrm>
          <a:off x="0" y="0"/>
          <a:ext cx="0" cy="0"/>
          <a:chOff x="0" y="0"/>
          <a:chExt cx="0" cy="0"/>
        </a:xfrm>
      </p:grpSpPr>
      <p:sp>
        <p:nvSpPr>
          <p:cNvPr id="104875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5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5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753" name="文本框"/>
          <p:cNvSpPr>
            <a:spLocks noGrp="1"/>
          </p:cNvSpPr>
          <p:nvPr>
            <p:ph type="title"/>
          </p:nvPr>
        </p:nvSpPr>
        <p:spPr>
          <a:xfrm rot="0">
            <a:off x="755332" y="385444"/>
            <a:ext cx="243713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54"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12</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7" name=""/>
        <p:cNvGrpSpPr/>
        <p:nvPr/>
      </p:nvGrpSpPr>
      <p:grpSpPr>
        <a:xfrm>
          <a:off x="0" y="0"/>
          <a:ext cx="0" cy="0"/>
          <a:chOff x="0" y="0"/>
          <a:chExt cx="0" cy="0"/>
        </a:xfrm>
      </p:grpSpPr>
      <p:sp>
        <p:nvSpPr>
          <p:cNvPr id="1048758" name="文本框"/>
          <p:cNvSpPr>
            <a:spLocks noGrp="1"/>
          </p:cNvSpPr>
          <p:nvPr>
            <p:ph type="title"/>
          </p:nvPr>
        </p:nvSpPr>
        <p:spPr>
          <a:xfrm rot="0">
            <a:off x="755332" y="385444"/>
            <a:ext cx="10681335" cy="510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2800" i="0" kern="0" lang="en-US" spc="0" strike="noStrike" u="none">
                <a:solidFill>
                  <a:schemeClr val="tx1"/>
                </a:solidFill>
                <a:latin typeface="Trebuchet MS" pitchFamily="0" charset="0"/>
                <a:ea typeface="宋体" pitchFamily="0" charset="0"/>
                <a:cs typeface="Trebuchet MS" pitchFamily="0" charset="0"/>
              </a:rPr>
              <a:t>Pie chart for high level performance</a:t>
            </a:r>
            <a:endParaRPr altLang="en-US" baseline="0" b="1" cap="none" sz="2800" i="0" kern="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5" name="图表"/>
          <p:cNvGraphicFramePr>
            <a:graphicFrameLocks/>
          </p:cNvGraphicFramePr>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0" name=""/>
        <p:cNvGrpSpPr/>
        <p:nvPr/>
      </p:nvGrpSpPr>
      <p:grpSpPr>
        <a:xfrm>
          <a:off x="0" y="0"/>
          <a:ext cx="0" cy="0"/>
          <a:chOff x="0" y="0"/>
          <a:chExt cx="0" cy="0"/>
        </a:xfrm>
      </p:grpSpPr>
      <p:sp>
        <p:nvSpPr>
          <p:cNvPr id="1048762"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63" name="文本框"/>
          <p:cNvSpPr>
            <a:spLocks noGrp="1"/>
          </p:cNvSpPr>
          <p:nvPr>
            <p:ph type="body" idx="1"/>
          </p:nvPr>
        </p:nvSpPr>
        <p:spPr>
          <a:xfrm rot="0">
            <a:off x="609600" y="1577340"/>
            <a:ext cx="8991600" cy="3444240"/>
          </a:xfrm>
          <a:prstGeom prst="rect"/>
          <a:noFill/>
          <a:ln w="12700" cap="flat" cmpd="sng">
            <a:noFill/>
            <a:prstDash val="solid"/>
            <a:miter/>
          </a:ln>
        </p:spPr>
        <p:txBody>
          <a:bodyPr anchor="t" anchorCtr="0" bIns="45720" lIns="91440" rIns="91440" tIns="45720" vert="horz" wrap="square">
            <a:prstTxWarp prst="textNoShape"/>
          </a:bodyPr>
          <a:p>
            <a:pPr algn="l" indent="-457200" marL="457200">
              <a:lnSpc>
                <a:spcPct val="100000"/>
              </a:lnSpc>
              <a:spcBef>
                <a:spcPts val="0"/>
              </a:spcBef>
              <a:spcAft>
                <a:spcPts val="0"/>
              </a:spcAft>
              <a:buFont typeface="Wingdings" pitchFamily="2" charset="2"/>
              <a:buChar char="q"/>
            </a:pPr>
            <a:r>
              <a:rPr altLang="zh-CN" baseline="0" b="0" cap="none" sz="2800" i="0" kern="0" lang="en-US" spc="0" strike="noStrike" u="none">
                <a:latin typeface="Calibri" pitchFamily="0" charset="0"/>
                <a:ea typeface="宋体" pitchFamily="0" charset="0"/>
                <a:cs typeface="Lucida Sans" pitchFamily="0" charset="0"/>
              </a:rPr>
              <a:t>From the above analysis the low </a:t>
            </a:r>
            <a:r>
              <a:rPr altLang="zh-CN" baseline="0" b="0" cap="none" sz="2800" i="0" kern="0" lang="en-US" spc="0" strike="noStrike" u="none">
                <a:latin typeface="Calibri" pitchFamily="0" charset="0"/>
                <a:ea typeface="宋体" pitchFamily="0" charset="0"/>
                <a:cs typeface="Lucida Sans" pitchFamily="0" charset="0"/>
              </a:rPr>
              <a:t>level,medium</a:t>
            </a:r>
            <a:r>
              <a:rPr altLang="zh-CN" baseline="0" b="0" cap="none" sz="2800" i="0" kern="0" lang="en-US" spc="0" strike="noStrike" u="none">
                <a:latin typeface="Calibri" pitchFamily="0" charset="0"/>
                <a:ea typeface="宋体" pitchFamily="0" charset="0"/>
                <a:cs typeface="Lucida Sans" pitchFamily="0" charset="0"/>
              </a:rPr>
              <a:t> level to be improved by assigning various tasks and training in their field </a:t>
            </a:r>
            <a:endParaRPr altLang="zh-CN" baseline="0" b="0" cap="none" sz="2800" i="0" kern="0" lang="en-US" spc="0" strike="noStrike" u="none">
              <a:latin typeface="Calibri" pitchFamily="0" charset="0"/>
              <a:ea typeface="宋体" pitchFamily="0" charset="0"/>
              <a:cs typeface="Lucida Sans" pitchFamily="0" charset="0"/>
            </a:endParaRPr>
          </a:p>
          <a:p>
            <a:pPr algn="l" indent="-457200" marL="457200">
              <a:lnSpc>
                <a:spcPct val="100000"/>
              </a:lnSpc>
              <a:spcBef>
                <a:spcPts val="0"/>
              </a:spcBef>
              <a:spcAft>
                <a:spcPts val="0"/>
              </a:spcAft>
              <a:buFont typeface="Wingdings" pitchFamily="2" charset="2"/>
              <a:buChar char="q"/>
            </a:pPr>
            <a:endParaRPr altLang="zh-CN" baseline="0" b="0" cap="none" sz="2800" i="0" kern="0" lang="en-US" spc="0" strike="noStrike" u="none">
              <a:latin typeface="Calibri" pitchFamily="0" charset="0"/>
              <a:ea typeface="宋体" pitchFamily="0" charset="0"/>
              <a:cs typeface="Lucida Sans" pitchFamily="0" charset="0"/>
            </a:endParaRPr>
          </a:p>
          <a:p>
            <a:pPr algn="l" indent="-457200" marL="457200">
              <a:lnSpc>
                <a:spcPct val="100000"/>
              </a:lnSpc>
              <a:spcBef>
                <a:spcPts val="0"/>
              </a:spcBef>
              <a:spcAft>
                <a:spcPts val="0"/>
              </a:spcAft>
              <a:buFont typeface="Wingdings" pitchFamily="2" charset="2"/>
              <a:buChar char="q"/>
            </a:pPr>
            <a:r>
              <a:rPr altLang="zh-CN" baseline="0" b="0" cap="none" sz="2800" i="0" kern="0" lang="en-US" spc="0" strike="noStrike" u="none">
                <a:latin typeface="Calibri" pitchFamily="0" charset="0"/>
                <a:ea typeface="宋体" pitchFamily="0" charset="0"/>
                <a:cs typeface="Lucida Sans" pitchFamily="0" charset="0"/>
              </a:rPr>
              <a:t>The current high and very high level employees are improve their intensity by rewards and appreciations towards their growth to increase their participation and to give more potential towards their project</a:t>
            </a:r>
            <a:r>
              <a:rPr altLang="zh-CN" baseline="0" b="0" cap="none" sz="1800" i="0" kern="0" lang="en-US" spc="0" strike="noStrike" u="none">
                <a:latin typeface="Calibri" pitchFamily="0" charset="0"/>
                <a:ea typeface="宋体" pitchFamily="0" charset="0"/>
                <a:cs typeface="Lucida Sans" pitchFamily="0" charset="0"/>
              </a:rPr>
              <a:t>.</a:t>
            </a:r>
            <a:endParaRPr altLang="en-US" baseline="0" b="0" cap="none" sz="18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7"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8" name="组合"/>
          <p:cNvGrpSpPr/>
          <p:nvPr/>
        </p:nvGrpSpPr>
        <p:grpSpPr>
          <a:xfrm>
            <a:off x="7448612" y="0"/>
            <a:ext cx="4743793" cy="6858466"/>
            <a:chOff x="7448612" y="0"/>
            <a:chExt cx="4743793" cy="6858466"/>
          </a:xfrm>
        </p:grpSpPr>
        <p:sp>
          <p:nvSpPr>
            <p:cNvPr id="104863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9"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2"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43" name="组合"/>
          <p:cNvGrpSpPr/>
          <p:nvPr/>
        </p:nvGrpSpPr>
        <p:grpSpPr>
          <a:xfrm>
            <a:off x="7448612" y="0"/>
            <a:ext cx="4743793" cy="6858466"/>
            <a:chOff x="7448612" y="0"/>
            <a:chExt cx="4743793" cy="6858466"/>
          </a:xfrm>
        </p:grpSpPr>
        <p:sp>
          <p:nvSpPr>
            <p:cNvPr id="104865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5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miter/>
          </a:ln>
        </p:spPr>
      </p:pic>
      <p:grpSp>
        <p:nvGrpSpPr>
          <p:cNvPr id="44"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7991475" y="2933700"/>
            <a:ext cx="2762249" cy="3257550"/>
            <a:chOff x="7991475" y="2933700"/>
            <a:chExt cx="2762249" cy="3257550"/>
          </a:xfrm>
        </p:grpSpPr>
        <p:sp>
          <p:nvSpPr>
            <p:cNvPr id="104868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87"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8"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689" name="文本框"/>
          <p:cNvSpPr>
            <a:spLocks noGrp="1"/>
          </p:cNvSpPr>
          <p:nvPr>
            <p:ph type="body" idx="1"/>
          </p:nvPr>
        </p:nvSpPr>
        <p:spPr>
          <a:xfrm rot="0">
            <a:off x="990600" y="2004631"/>
            <a:ext cx="7848599" cy="2585322"/>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Calibri" pitchFamily="0" charset="0"/>
                <a:ea typeface="宋体" pitchFamily="0" charset="0"/>
                <a:cs typeface="Lucida Sans" pitchFamily="0" charset="0"/>
              </a:rPr>
              <a:t>Analysing</a:t>
            </a:r>
            <a:r>
              <a:rPr altLang="zh-CN" baseline="0" b="0" cap="none" sz="2800" i="0" kern="0" lang="en-US" spc="0" strike="noStrike" u="none">
                <a:latin typeface="Calibri" pitchFamily="0" charset="0"/>
                <a:ea typeface="宋体" pitchFamily="0" charset="0"/>
                <a:cs typeface="Lucida Sans" pitchFamily="0" charset="0"/>
              </a:rPr>
              <a:t> employee performance to track their working skills and to motivate the low level employees by various tasks .</a:t>
            </a: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Arial" pitchFamily="34" charset="0"/>
              <a:buChar char="•"/>
            </a:pP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Calibri" pitchFamily="0" charset="0"/>
                <a:ea typeface="宋体" pitchFamily="0" charset="0"/>
                <a:cs typeface="Lucida Sans" pitchFamily="0" charset="0"/>
              </a:rPr>
              <a:t>To track the performance and give rewards to improve the current performance</a:t>
            </a:r>
            <a:r>
              <a:rPr altLang="zh-CN" baseline="0" b="0" cap="none" sz="1800" i="0" kern="0" lang="en-US" spc="0" strike="noStrike" u="none">
                <a:latin typeface="Calibri" pitchFamily="0" charset="0"/>
                <a:ea typeface="宋体" pitchFamily="0" charset="0"/>
                <a:cs typeface="Lucida Sans" pitchFamily="0" charset="0"/>
              </a:rPr>
              <a:t>.</a:t>
            </a: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690"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grpSp>
        <p:nvGrpSpPr>
          <p:cNvPr id="53" name="组合"/>
          <p:cNvGrpSpPr/>
          <p:nvPr/>
        </p:nvGrpSpPr>
        <p:grpSpPr>
          <a:xfrm>
            <a:off x="8658225" y="2647950"/>
            <a:ext cx="3533775" cy="3810000"/>
            <a:chOff x="8658225" y="2647950"/>
            <a:chExt cx="3533775" cy="3810000"/>
          </a:xfrm>
        </p:grpSpPr>
        <p:sp>
          <p:nvSpPr>
            <p:cNvPr id="104869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9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7"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9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9" name="矩形"/>
          <p:cNvSpPr/>
          <p:nvPr/>
        </p:nvSpPr>
        <p:spPr>
          <a:xfrm rot="0">
            <a:off x="1066800" y="2362200"/>
            <a:ext cx="7924800" cy="3799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342900" marL="342900">
              <a:lnSpc>
                <a:spcPct val="100000"/>
              </a:lnSpc>
              <a:spcBef>
                <a:spcPts val="0"/>
              </a:spcBef>
              <a:spcAft>
                <a:spcPts val="0"/>
              </a:spcAft>
              <a:buFont typeface="Wingdings" pitchFamily="2" charset="2"/>
              <a:buChar char="§"/>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In this project we known about the employees how they perform by various graph and pivot table</a:t>
            </a: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342900" marL="342900">
              <a:lnSpc>
                <a:spcPct val="100000"/>
              </a:lnSpc>
              <a:spcBef>
                <a:spcPts val="0"/>
              </a:spcBef>
              <a:spcAft>
                <a:spcPts val="0"/>
              </a:spcAft>
              <a:buFont typeface="Wingdings" pitchFamily="2" charset="2"/>
              <a:buChar char="§"/>
            </a:pP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342900" marL="342900">
              <a:lnSpc>
                <a:spcPct val="100000"/>
              </a:lnSpc>
              <a:spcBef>
                <a:spcPts val="0"/>
              </a:spcBef>
              <a:spcAft>
                <a:spcPts val="0"/>
              </a:spcAft>
              <a:buFont typeface="Wingdings" pitchFamily="2" charset="2"/>
              <a:buChar char="§"/>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Employee performance analysis is important to identify the performance level toward the project and improve their level by assigning new </a:t>
            </a: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taks</a:t>
            </a: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 to emerge themselves .</a:t>
            </a: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70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6" name="文本框"/>
          <p:cNvSpPr>
            <a:spLocks noGrp="1"/>
          </p:cNvSpPr>
          <p:nvPr>
            <p:ph type="title"/>
          </p:nvPr>
        </p:nvSpPr>
        <p:spPr>
          <a:xfrm rot="0">
            <a:off x="755332" y="385444"/>
            <a:ext cx="10681335" cy="5022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sp>
        <p:nvSpPr>
          <p:cNvPr id="1048707" name="文本框"/>
          <p:cNvSpPr>
            <a:spLocks noGrp="1"/>
          </p:cNvSpPr>
          <p:nvPr>
            <p:ph type="body" idx="1"/>
          </p:nvPr>
        </p:nvSpPr>
        <p:spPr>
          <a:xfrm rot="0">
            <a:off x="609600" y="1577340"/>
            <a:ext cx="10972800" cy="2708433"/>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Wingdings" pitchFamily="2" charset="2"/>
              <a:buChar char="§"/>
            </a:pPr>
            <a:r>
              <a:rPr altLang="zh-CN" baseline="0" b="0" cap="none" sz="2800" i="0" kern="0" lang="en-US" spc="0" strike="noStrike" u="none">
                <a:latin typeface="Calibri" pitchFamily="0" charset="0"/>
                <a:ea typeface="宋体" pitchFamily="0" charset="0"/>
                <a:cs typeface="Lucida Sans" pitchFamily="0" charset="0"/>
              </a:rPr>
              <a:t>Employees</a:t>
            </a: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
            </a:pP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
            </a:pPr>
            <a:r>
              <a:rPr altLang="zh-CN" baseline="0" b="0" cap="none" sz="2800" i="0" kern="0" lang="en-US" spc="0" strike="noStrike" u="none">
                <a:latin typeface="Calibri" pitchFamily="0" charset="0"/>
                <a:ea typeface="宋体" pitchFamily="0" charset="0"/>
                <a:cs typeface="Lucida Sans" pitchFamily="0" charset="0"/>
              </a:rPr>
              <a:t>Organisations</a:t>
            </a: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
            </a:pPr>
            <a:endParaRPr altLang="zh-CN" baseline="0" b="0" cap="none" sz="2800" i="0" kern="0" lang="en-US" spc="0" strike="noStrike" u="none">
              <a:latin typeface="Calibri" pitchFamily="0" charset="0"/>
              <a:ea typeface="宋体" pitchFamily="0" charset="0"/>
              <a:cs typeface="Lucida Sans" pitchFamily="0" charset="0"/>
            </a:endParaRPr>
          </a:p>
          <a:p>
            <a:pPr algn="l" indent="-285750" marL="285750">
              <a:lnSpc>
                <a:spcPct val="100000"/>
              </a:lnSpc>
              <a:spcBef>
                <a:spcPts val="0"/>
              </a:spcBef>
              <a:spcAft>
                <a:spcPts val="0"/>
              </a:spcAft>
              <a:buFont typeface="Wingdings" pitchFamily="2" charset="2"/>
              <a:buChar char="§"/>
            </a:pPr>
            <a:r>
              <a:rPr altLang="zh-CN" baseline="0" b="0" cap="none" sz="2800" i="0" kern="0" lang="en-US" spc="0" strike="noStrike" u="none">
                <a:latin typeface="Calibri" pitchFamily="0" charset="0"/>
                <a:ea typeface="宋体" pitchFamily="0" charset="0"/>
                <a:cs typeface="Lucida Sans" pitchFamily="0" charset="0"/>
              </a:rPr>
              <a:t>Employers</a:t>
            </a:r>
            <a:endParaRPr altLang="zh-CN" baseline="0" b="0" cap="none" sz="2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18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70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pic>
        <p:nvPicPr>
          <p:cNvPr id="2097163" name="图片"/>
          <p:cNvPicPr>
            <a:picLocks noChangeAspect="1"/>
          </p:cNvPicPr>
          <p:nvPr/>
        </p:nvPicPr>
        <p:blipFill>
          <a:blip xmlns:r="http://schemas.openxmlformats.org/officeDocument/2006/relationships" r:embed="rId2" cstate="print"/>
          <a:stretch>
            <a:fillRect/>
          </a:stretch>
        </p:blipFill>
        <p:spPr>
          <a:xfrm rot="0">
            <a:off x="5562600" y="1501139"/>
            <a:ext cx="4038600" cy="2410656"/>
          </a:xfrm>
          <a:prstGeom prst="rect"/>
          <a:noFill/>
          <a:ln w="12700" cap="flat" cmpd="sng">
            <a:noFill/>
            <a:prstDash val="solid"/>
            <a:miter/>
          </a:ln>
        </p:spPr>
      </p:pic>
      <p:sp>
        <p:nvSpPr>
          <p:cNvPr id="1048709" name="矩形"/>
          <p:cNvSpPr/>
          <p:nvPr/>
        </p:nvSpPr>
        <p:spPr>
          <a:xfrm rot="0">
            <a:off x="3124200" y="7270553"/>
            <a:ext cx="10287000" cy="215263"/>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900" i="0" kern="1200" lang="en-US" spc="0" strike="noStrike" u="none">
                <a:solidFill>
                  <a:schemeClr val="tx1"/>
                </a:solidFill>
                <a:latin typeface="Calibri" pitchFamily="0" charset="0"/>
                <a:ea typeface="宋体" pitchFamily="0" charset="0"/>
                <a:cs typeface="Calibri" pitchFamily="0" charset="0"/>
                <a:hlinkClick r:id="rId3"/>
              </a:rPr>
              <a:t>This Photo</a:t>
            </a:r>
            <a:r>
              <a:rPr altLang="zh-CN" baseline="0" b="0" cap="none" sz="900" i="0" kern="1200" lang="en-US" spc="0" strike="noStrike" u="none">
                <a:solidFill>
                  <a:schemeClr val="tx1"/>
                </a:solidFill>
                <a:latin typeface="Calibri" pitchFamily="0" charset="0"/>
                <a:ea typeface="宋体" pitchFamily="0" charset="0"/>
                <a:cs typeface="Calibri" pitchFamily="0" charset="0"/>
              </a:rPr>
              <a:t> by Unknown Author is licensed under </a:t>
            </a:r>
            <a:r>
              <a:rPr altLang="zh-CN" baseline="0" b="0" cap="none" sz="900" i="0" kern="1200" lang="en-US" spc="0" strike="noStrike" u="none">
                <a:solidFill>
                  <a:schemeClr val="tx1"/>
                </a:solidFill>
                <a:latin typeface="Calibri" pitchFamily="0" charset="0"/>
                <a:ea typeface="宋体" pitchFamily="0" charset="0"/>
                <a:cs typeface="Calibri" pitchFamily="0" charset="0"/>
                <a:hlinkClick r:id="rId4"/>
              </a:rPr>
              <a:t>CC BY-SA</a:t>
            </a:r>
            <a:endParaRPr altLang="en-US" baseline="0" b="0" cap="none" sz="9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r:embed="rId1" cstate="print"/>
          <a:stretch>
            <a:fillRect/>
          </a:stretch>
        </p:blipFill>
        <p:spPr>
          <a:xfrm rot="0">
            <a:off x="143491" y="1447800"/>
            <a:ext cx="2695574" cy="3248025"/>
          </a:xfrm>
          <a:prstGeom prst="rect"/>
          <a:noFill/>
          <a:ln w="12700" cap="flat" cmpd="sng">
            <a:noFill/>
            <a:prstDash val="solid"/>
            <a:miter/>
          </a:ln>
        </p:spPr>
      </p:pic>
      <p:sp>
        <p:nvSpPr>
          <p:cNvPr id="104871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16" name="文本框"/>
          <p:cNvSpPr>
            <a:spLocks noGrp="1"/>
          </p:cNvSpPr>
          <p:nvPr>
            <p:ph type="title"/>
          </p:nvPr>
        </p:nvSpPr>
        <p:spPr>
          <a:xfrm rot="0">
            <a:off x="755332" y="385444"/>
            <a:ext cx="1068133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sp>
        <p:nvSpPr>
          <p:cNvPr id="1048717" name="文本框"/>
          <p:cNvSpPr>
            <a:spLocks noGrp="1"/>
          </p:cNvSpPr>
          <p:nvPr>
            <p:ph type="body" idx="1"/>
          </p:nvPr>
        </p:nvSpPr>
        <p:spPr>
          <a:xfrm rot="0">
            <a:off x="3352800" y="2019300"/>
            <a:ext cx="5562600" cy="3647440"/>
          </a:xfrm>
          <a:prstGeom prst="rect"/>
          <a:noFill/>
          <a:ln w="12700" cap="flat" cmpd="sng">
            <a:noFill/>
            <a:prstDash val="solid"/>
            <a:miter/>
          </a:ln>
        </p:spPr>
        <p:txBody>
          <a:bodyPr anchor="t" anchorCtr="0" bIns="45720" lIns="91440" rIns="91440" tIns="45720" vert="horz" wrap="square">
            <a:prstTxWarp prst="textNoShape"/>
          </a:bodyPr>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Filtering – remove missing</a:t>
            </a: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Charts    - visualization repots</a:t>
            </a: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Pivot </a:t>
            </a:r>
            <a:r>
              <a:rPr altLang="zh-CN" baseline="0" b="0" cap="none" sz="2400" i="0" kern="0" lang="en-US" spc="0" strike="noStrike" u="none">
                <a:latin typeface="Calibri" pitchFamily="0" charset="0"/>
                <a:ea typeface="宋体" pitchFamily="0" charset="0"/>
                <a:cs typeface="Lucida Sans" pitchFamily="0" charset="0"/>
              </a:rPr>
              <a:t>tabe</a:t>
            </a:r>
            <a:r>
              <a:rPr altLang="zh-CN" baseline="0" b="0" cap="none" sz="2400" i="0" kern="0" lang="en-US" spc="0" strike="noStrike" u="none">
                <a:latin typeface="Calibri" pitchFamily="0" charset="0"/>
                <a:ea typeface="宋体" pitchFamily="0" charset="0"/>
                <a:cs typeface="Lucida Sans" pitchFamily="0" charset="0"/>
              </a:rPr>
              <a:t> – summary</a:t>
            </a: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Conditional formatting – identify missing</a:t>
            </a: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endParaRPr altLang="zh-CN" baseline="0" b="0" cap="none" sz="2400" i="0" kern="0" lang="en-US" spc="0" strike="noStrike" u="none">
              <a:latin typeface="Calibri" pitchFamily="0" charset="0"/>
              <a:ea typeface="宋体" pitchFamily="0" charset="0"/>
              <a:cs typeface="Lucida Sans" pitchFamily="0" charset="0"/>
            </a:endParaRPr>
          </a:p>
          <a:p>
            <a:pPr algn="l" indent="-342900" marL="342900">
              <a:lnSpc>
                <a:spcPct val="100000"/>
              </a:lnSpc>
              <a:spcBef>
                <a:spcPts val="0"/>
              </a:spcBef>
              <a:spcAft>
                <a:spcPts val="0"/>
              </a:spcAft>
              <a:buFont typeface="Wingdings" pitchFamily="2" charset="2"/>
              <a:buChar char="§"/>
            </a:pPr>
            <a:r>
              <a:rPr altLang="zh-CN" baseline="0" b="0" cap="none" sz="2400" i="0" kern="0" lang="en-US" spc="0" strike="noStrike" u="none">
                <a:latin typeface="Calibri" pitchFamily="0" charset="0"/>
                <a:ea typeface="宋体" pitchFamily="0" charset="0"/>
                <a:cs typeface="Lucida Sans" pitchFamily="0" charset="0"/>
              </a:rPr>
              <a:t>Formula   - performance level </a:t>
            </a:r>
            <a:endParaRPr altLang="en-US" baseline="0" b="0" cap="none" sz="2400" i="0" kern="0" lang="zh-CN" spc="0" strike="noStrike" u="none">
              <a:latin typeface="Calibri" pitchFamily="0" charset="0"/>
              <a:ea typeface="宋体" pitchFamily="0" charset="0"/>
              <a:cs typeface="Lucida Sans" pitchFamily="0" charset="0"/>
            </a:endParaRPr>
          </a:p>
        </p:txBody>
      </p:sp>
      <p:sp>
        <p:nvSpPr>
          <p:cNvPr id="104871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722"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3" name="文本框"/>
          <p:cNvSpPr>
            <a:spLocks noGrp="1"/>
          </p:cNvSpPr>
          <p:nvPr>
            <p:ph type="body" idx="1"/>
          </p:nvPr>
        </p:nvSpPr>
        <p:spPr>
          <a:xfrm rot="0">
            <a:off x="228600" y="1371600"/>
            <a:ext cx="10820400" cy="55397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0" cap="none" sz="2000" i="0" kern="0" lang="en-US" spc="0" strike="noStrike" u="none">
                <a:latin typeface="Calibri" pitchFamily="0" charset="0"/>
                <a:ea typeface="宋体" pitchFamily="0" charset="0"/>
                <a:cs typeface="Lucida Sans" pitchFamily="0" charset="0"/>
              </a:rPr>
              <a:t>Employee data set  - the employee </a:t>
            </a:r>
            <a:r>
              <a:rPr altLang="zh-CN" baseline="0" b="0" cap="none" sz="2000" i="0" kern="0" lang="en-US" spc="0" strike="noStrike" u="none">
                <a:latin typeface="Calibri" pitchFamily="0" charset="0"/>
                <a:ea typeface="宋体" pitchFamily="0" charset="0"/>
                <a:cs typeface="Lucida Sans" pitchFamily="0" charset="0"/>
              </a:rPr>
              <a:t>datas</a:t>
            </a:r>
            <a:r>
              <a:rPr altLang="zh-CN" baseline="0" b="0" cap="none" sz="2000" i="0" kern="0" lang="en-US" spc="0" strike="noStrike" u="none">
                <a:latin typeface="Calibri" pitchFamily="0" charset="0"/>
                <a:ea typeface="宋体" pitchFamily="0" charset="0"/>
                <a:cs typeface="Lucida Sans" pitchFamily="0" charset="0"/>
              </a:rPr>
              <a:t> are taken from the Kaggle to analysis employe performance</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9</a:t>
            </a:r>
            <a:r>
              <a:rPr altLang="zh-CN" baseline="0" b="0" cap="none" sz="2000" i="0" kern="0" lang="en-US" spc="0" strike="noStrike" u="none">
                <a:latin typeface="Calibri" pitchFamily="0" charset="0"/>
                <a:ea typeface="宋体" pitchFamily="0" charset="0"/>
                <a:cs typeface="Lucida Sans" pitchFamily="0" charset="0"/>
              </a:rPr>
              <a:t> features</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Employee ID</a:t>
            </a:r>
            <a:r>
              <a:rPr altLang="zh-CN" baseline="0" b="0" cap="none" sz="2000" i="0" kern="0" lang="en-US" spc="0" strike="noStrike" u="none">
                <a:latin typeface="Calibri" pitchFamily="0" charset="0"/>
                <a:ea typeface="宋体" pitchFamily="0" charset="0"/>
                <a:cs typeface="Lucida Sans" pitchFamily="0" charset="0"/>
              </a:rPr>
              <a:t>: Unique identifier for each employee in the organization.</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First Name</a:t>
            </a:r>
            <a:r>
              <a:rPr altLang="zh-CN" baseline="0" b="0" cap="none" sz="2000" i="0" kern="0" lang="en-US" spc="0" strike="noStrike" u="none">
                <a:latin typeface="Calibri" pitchFamily="0" charset="0"/>
                <a:ea typeface="宋体" pitchFamily="0" charset="0"/>
                <a:cs typeface="Lucida Sans" pitchFamily="0" charset="0"/>
              </a:rPr>
              <a:t>: The first name of the employee.</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Title:</a:t>
            </a:r>
            <a:r>
              <a:rPr altLang="zh-CN" baseline="0" b="0" cap="none" sz="2000" i="0" kern="0" lang="en-US" spc="0" strike="noStrike" u="none">
                <a:latin typeface="Calibri" pitchFamily="0" charset="0"/>
                <a:ea typeface="宋体" pitchFamily="0" charset="0"/>
                <a:cs typeface="Lucida Sans" pitchFamily="0" charset="0"/>
              </a:rPr>
              <a:t> The job title or position of the employee within the organization</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latin typeface="Calibri" pitchFamily="0" charset="0"/>
                <a:ea typeface="宋体" pitchFamily="0" charset="0"/>
                <a:cs typeface="Lucida Sans" pitchFamily="0" charset="0"/>
              </a:rPr>
              <a:t>.</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latin typeface="Calibri" pitchFamily="0" charset="0"/>
                <a:ea typeface="宋体" pitchFamily="0" charset="0"/>
                <a:cs typeface="Lucida Sans" pitchFamily="0" charset="0"/>
              </a:rPr>
              <a:t>.</a:t>
            </a:r>
            <a:r>
              <a:rPr altLang="zh-CN" baseline="0" b="0" cap="none" sz="2000" i="0" kern="0" lang="en-US" spc="0" strike="noStrike" u="none">
                <a:solidFill>
                  <a:srgbClr val="FF0000"/>
                </a:solidFill>
                <a:latin typeface="Calibri" pitchFamily="0" charset="0"/>
                <a:ea typeface="宋体" pitchFamily="0" charset="0"/>
                <a:cs typeface="Lucida Sans" pitchFamily="0" charset="0"/>
              </a:rPr>
              <a:t>Business Unit</a:t>
            </a:r>
            <a:r>
              <a:rPr altLang="zh-CN" baseline="0" b="0" cap="none" sz="2000" i="0" kern="0" lang="en-US" spc="0" strike="noStrike" u="none">
                <a:latin typeface="Calibri" pitchFamily="0" charset="0"/>
                <a:ea typeface="宋体" pitchFamily="0" charset="0"/>
                <a:cs typeface="Lucida Sans" pitchFamily="0" charset="0"/>
              </a:rPr>
              <a:t>: The specific business unit or department to which the employee belongs.</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Employee Status</a:t>
            </a:r>
            <a:r>
              <a:rPr altLang="zh-CN" baseline="0" b="0" cap="none" sz="2000" i="0" kern="0" lang="en-US" spc="0" strike="noStrike" u="none">
                <a:latin typeface="Calibri" pitchFamily="0" charset="0"/>
                <a:ea typeface="宋体" pitchFamily="0" charset="0"/>
                <a:cs typeface="Lucida Sans" pitchFamily="0" charset="0"/>
              </a:rPr>
              <a:t>: The current employment status of the employee (e.g., Active, On Leave, Terminated).</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FF0000"/>
                </a:solidFill>
                <a:latin typeface="Calibri" pitchFamily="0" charset="0"/>
                <a:ea typeface="宋体" pitchFamily="0" charset="0"/>
                <a:cs typeface="Lucida Sans" pitchFamily="0" charset="0"/>
              </a:rPr>
              <a:t>Employee Type</a:t>
            </a:r>
            <a:r>
              <a:rPr altLang="zh-CN" baseline="0" b="0" cap="none" sz="2000" i="0" kern="0" lang="en-US" spc="0" strike="noStrike" u="none">
                <a:latin typeface="Calibri" pitchFamily="0" charset="0"/>
                <a:ea typeface="宋体" pitchFamily="0" charset="0"/>
                <a:cs typeface="Lucida Sans" pitchFamily="0" charset="0"/>
              </a:rPr>
              <a:t>: The type of employment the employee has (e.g., Full-time, Part-time, Contract).</a:t>
            </a:r>
            <a:endParaRPr altLang="zh-CN" baseline="0" b="0" cap="none" sz="2000" i="0" kern="0" lang="en-US" spc="0" strike="noStrike" u="none">
              <a:latin typeface="Calibri" pitchFamily="0" charset="0"/>
              <a:ea typeface="宋体" pitchFamily="0" charset="0"/>
              <a:cs typeface="Lucida Sans" pitchFamily="0" charset="0"/>
            </a:endParaRPr>
          </a:p>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27"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731"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32" name="文本框"/>
          <p:cNvSpPr>
            <a:spLocks noGrp="1"/>
          </p:cNvSpPr>
          <p:nvPr>
            <p:ph type="body" idx="1"/>
          </p:nvPr>
        </p:nvSpPr>
        <p:spPr>
          <a:xfrm rot="0">
            <a:off x="609600" y="1577340"/>
            <a:ext cx="10972800" cy="358141"/>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pitchFamily="0" charset="0"/>
            </a:endParaRPr>
          </a:p>
        </p:txBody>
      </p:sp>
      <p:sp>
        <p:nvSpPr>
          <p:cNvPr id="1048733"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4" name="矩形"/>
          <p:cNvSpPr/>
          <p:nvPr/>
        </p:nvSpPr>
        <p:spPr>
          <a:xfrm rot="0">
            <a:off x="1219200" y="2354703"/>
            <a:ext cx="8686800" cy="94868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=IFS(Z30&gt;=5,"VERY HIGH",Z30&gt;=4"HIGH",Z30&gt;=3"MED","TRUE","LOW"</a:t>
            </a: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dcterms:created xsi:type="dcterms:W3CDTF">2024-03-29T04:07:22Z</dcterms:created>
  <dcterms:modified xsi:type="dcterms:W3CDTF">2024-09-10T06:44:32Z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cdfdda99ec114697a5d8c3e23f4af11e</vt:lpwstr>
  </property>
</Properties>
</file>