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64" r:id="rId5"/>
    <p:sldId id="265" r:id="rId6"/>
    <p:sldId id="263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81" r:id="rId17"/>
    <p:sldId id="280" r:id="rId18"/>
    <p:sldId id="276" r:id="rId19"/>
    <p:sldId id="277" r:id="rId20"/>
    <p:sldId id="278" r:id="rId21"/>
    <p:sldId id="279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72AB06-7EEA-487C-BF9A-96233A9755F7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C01BC1-3FA9-428B-AFC6-ECBBEF4A82A3}">
      <dgm:prSet/>
      <dgm:spPr/>
      <dgm:t>
        <a:bodyPr/>
        <a:lstStyle/>
        <a:p>
          <a:r>
            <a:rPr lang="en-US" dirty="0"/>
            <a:t>Boosting is one kind of ensemble learning.</a:t>
          </a:r>
        </a:p>
      </dgm:t>
    </dgm:pt>
    <dgm:pt modelId="{55C18F0F-B8D1-4E13-A1D1-1FD46335C930}" type="parTrans" cxnId="{C60274B6-42D0-4512-B942-B178003827BA}">
      <dgm:prSet/>
      <dgm:spPr/>
      <dgm:t>
        <a:bodyPr/>
        <a:lstStyle/>
        <a:p>
          <a:endParaRPr lang="en-US"/>
        </a:p>
      </dgm:t>
    </dgm:pt>
    <dgm:pt modelId="{E6376F3C-46DB-46E1-A1A0-EC4805B302B1}" type="sibTrans" cxnId="{C60274B6-42D0-4512-B942-B178003827BA}">
      <dgm:prSet/>
      <dgm:spPr/>
      <dgm:t>
        <a:bodyPr/>
        <a:lstStyle/>
        <a:p>
          <a:endParaRPr lang="en-US"/>
        </a:p>
      </dgm:t>
    </dgm:pt>
    <dgm:pt modelId="{30E3C2F0-5779-40AB-AD0F-11770C012DDD}">
      <dgm:prSet/>
      <dgm:spPr/>
      <dgm:t>
        <a:bodyPr/>
        <a:lstStyle/>
        <a:p>
          <a:r>
            <a:rPr lang="en-US" dirty="0"/>
            <a:t>It trains the model sequentially.</a:t>
          </a:r>
        </a:p>
      </dgm:t>
    </dgm:pt>
    <dgm:pt modelId="{C6158B34-96D7-459F-9751-3692901B3803}" type="parTrans" cxnId="{D96A8C16-8329-4CED-AE57-836E290A3502}">
      <dgm:prSet/>
      <dgm:spPr/>
      <dgm:t>
        <a:bodyPr/>
        <a:lstStyle/>
        <a:p>
          <a:endParaRPr lang="en-US"/>
        </a:p>
      </dgm:t>
    </dgm:pt>
    <dgm:pt modelId="{76E3577A-842B-4EFF-ACFC-C2FE0503D411}" type="sibTrans" cxnId="{D96A8C16-8329-4CED-AE57-836E290A3502}">
      <dgm:prSet/>
      <dgm:spPr/>
      <dgm:t>
        <a:bodyPr/>
        <a:lstStyle/>
        <a:p>
          <a:endParaRPr lang="en-US"/>
        </a:p>
      </dgm:t>
    </dgm:pt>
    <dgm:pt modelId="{6017218D-AFF2-4404-AC2B-7060A6415034}">
      <dgm:prSet/>
      <dgm:spPr/>
      <dgm:t>
        <a:bodyPr/>
        <a:lstStyle/>
        <a:p>
          <a:r>
            <a:rPr lang="en-US" dirty="0"/>
            <a:t>Each new model tries to correct the previous model.</a:t>
          </a:r>
        </a:p>
      </dgm:t>
    </dgm:pt>
    <dgm:pt modelId="{71D0517E-5432-4E3F-9B46-C6D0C2809AA9}" type="parTrans" cxnId="{0FAFF158-E17B-4201-BDEC-4D0566C5232D}">
      <dgm:prSet/>
      <dgm:spPr/>
      <dgm:t>
        <a:bodyPr/>
        <a:lstStyle/>
        <a:p>
          <a:endParaRPr lang="en-US"/>
        </a:p>
      </dgm:t>
    </dgm:pt>
    <dgm:pt modelId="{BAE7B8CC-1217-40B6-9DDE-053760C5E630}" type="sibTrans" cxnId="{0FAFF158-E17B-4201-BDEC-4D0566C5232D}">
      <dgm:prSet/>
      <dgm:spPr/>
      <dgm:t>
        <a:bodyPr/>
        <a:lstStyle/>
        <a:p>
          <a:endParaRPr lang="en-US"/>
        </a:p>
      </dgm:t>
    </dgm:pt>
    <dgm:pt modelId="{F2DFA85F-9CCA-4C4E-B373-242AF0DC94BA}">
      <dgm:prSet/>
      <dgm:spPr/>
      <dgm:t>
        <a:bodyPr/>
        <a:lstStyle/>
        <a:p>
          <a:r>
            <a:rPr lang="en-US" dirty="0"/>
            <a:t>Two most popular algorithm </a:t>
          </a:r>
        </a:p>
      </dgm:t>
    </dgm:pt>
    <dgm:pt modelId="{E6A2E32F-9C02-4389-BDF7-D97B2BA442FF}" type="parTrans" cxnId="{F3CF6212-7751-4A5C-AAD3-5812C72898E3}">
      <dgm:prSet/>
      <dgm:spPr/>
      <dgm:t>
        <a:bodyPr/>
        <a:lstStyle/>
        <a:p>
          <a:endParaRPr lang="en-US"/>
        </a:p>
      </dgm:t>
    </dgm:pt>
    <dgm:pt modelId="{EB8AC956-895E-4F8B-8E3C-ABF7BCF9686A}" type="sibTrans" cxnId="{F3CF6212-7751-4A5C-AAD3-5812C72898E3}">
      <dgm:prSet/>
      <dgm:spPr/>
      <dgm:t>
        <a:bodyPr/>
        <a:lstStyle/>
        <a:p>
          <a:endParaRPr lang="en-US"/>
        </a:p>
      </dgm:t>
    </dgm:pt>
    <dgm:pt modelId="{95925503-163A-4B1E-8E83-1BC60164269F}">
      <dgm:prSet/>
      <dgm:spPr/>
      <dgm:t>
        <a:bodyPr/>
        <a:lstStyle/>
        <a:p>
          <a:r>
            <a:rPr lang="en-US"/>
            <a:t>Ada boosting algorithm</a:t>
          </a:r>
        </a:p>
      </dgm:t>
    </dgm:pt>
    <dgm:pt modelId="{2FCEE657-C784-435F-BDE8-E2170523D7CE}" type="parTrans" cxnId="{90F4EB8F-8138-4EF2-B3CB-8DF077733160}">
      <dgm:prSet/>
      <dgm:spPr/>
      <dgm:t>
        <a:bodyPr/>
        <a:lstStyle/>
        <a:p>
          <a:endParaRPr lang="en-US"/>
        </a:p>
      </dgm:t>
    </dgm:pt>
    <dgm:pt modelId="{874E2DDE-DF5A-4798-8958-7D4E7276B502}" type="sibTrans" cxnId="{90F4EB8F-8138-4EF2-B3CB-8DF077733160}">
      <dgm:prSet/>
      <dgm:spPr/>
      <dgm:t>
        <a:bodyPr/>
        <a:lstStyle/>
        <a:p>
          <a:endParaRPr lang="en-US"/>
        </a:p>
      </dgm:t>
    </dgm:pt>
    <dgm:pt modelId="{D09691B7-332D-40C3-A974-1535D9096544}">
      <dgm:prSet/>
      <dgm:spPr/>
      <dgm:t>
        <a:bodyPr/>
        <a:lstStyle/>
        <a:p>
          <a:r>
            <a:rPr lang="en-US"/>
            <a:t>Gradient Boosting</a:t>
          </a:r>
        </a:p>
      </dgm:t>
    </dgm:pt>
    <dgm:pt modelId="{79DB16C8-19A0-42D5-A4E5-4A8B706CEF6C}" type="parTrans" cxnId="{062186FD-97DE-437D-8001-8A622D485873}">
      <dgm:prSet/>
      <dgm:spPr/>
      <dgm:t>
        <a:bodyPr/>
        <a:lstStyle/>
        <a:p>
          <a:endParaRPr lang="en-US"/>
        </a:p>
      </dgm:t>
    </dgm:pt>
    <dgm:pt modelId="{D4AF6210-E320-4835-8219-329082C00E45}" type="sibTrans" cxnId="{062186FD-97DE-437D-8001-8A622D485873}">
      <dgm:prSet/>
      <dgm:spPr/>
      <dgm:t>
        <a:bodyPr/>
        <a:lstStyle/>
        <a:p>
          <a:endParaRPr lang="en-US"/>
        </a:p>
      </dgm:t>
    </dgm:pt>
    <dgm:pt modelId="{D36FA7C2-7992-4AAE-84A3-F2D83682BE76}">
      <dgm:prSet/>
      <dgm:spPr/>
      <dgm:t>
        <a:bodyPr/>
        <a:lstStyle/>
        <a:p>
          <a:r>
            <a:rPr lang="en-US" dirty="0"/>
            <a:t>These algorithm can be used for regression and classification.</a:t>
          </a:r>
        </a:p>
      </dgm:t>
    </dgm:pt>
    <dgm:pt modelId="{ECF76394-99FC-42D3-99FE-16106BB03397}" type="parTrans" cxnId="{3033BA9B-8A34-48A5-9689-066155475925}">
      <dgm:prSet/>
      <dgm:spPr/>
      <dgm:t>
        <a:bodyPr/>
        <a:lstStyle/>
        <a:p>
          <a:endParaRPr lang="en-IN"/>
        </a:p>
      </dgm:t>
    </dgm:pt>
    <dgm:pt modelId="{41A222E6-AB56-411A-9477-4F296DA8F49D}" type="sibTrans" cxnId="{3033BA9B-8A34-48A5-9689-066155475925}">
      <dgm:prSet/>
      <dgm:spPr/>
      <dgm:t>
        <a:bodyPr/>
        <a:lstStyle/>
        <a:p>
          <a:endParaRPr lang="en-IN"/>
        </a:p>
      </dgm:t>
    </dgm:pt>
    <dgm:pt modelId="{0C0458CF-E256-459B-8F1F-0FD1549026F0}" type="pres">
      <dgm:prSet presAssocID="{7B72AB06-7EEA-487C-BF9A-96233A9755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79E3F1-88E7-4A30-B68E-2E99CAD7AE37}" type="pres">
      <dgm:prSet presAssocID="{77C01BC1-3FA9-428B-AFC6-ECBBEF4A82A3}" presName="hierRoot1" presStyleCnt="0">
        <dgm:presLayoutVars>
          <dgm:hierBranch val="init"/>
        </dgm:presLayoutVars>
      </dgm:prSet>
      <dgm:spPr/>
    </dgm:pt>
    <dgm:pt modelId="{8E862D94-752A-4BCA-B224-4CF140CF6B0B}" type="pres">
      <dgm:prSet presAssocID="{77C01BC1-3FA9-428B-AFC6-ECBBEF4A82A3}" presName="rootComposite1" presStyleCnt="0"/>
      <dgm:spPr/>
    </dgm:pt>
    <dgm:pt modelId="{9A346DBF-5745-4610-BF4C-200801CF7448}" type="pres">
      <dgm:prSet presAssocID="{77C01BC1-3FA9-428B-AFC6-ECBBEF4A82A3}" presName="rootText1" presStyleLbl="node0" presStyleIdx="0" presStyleCnt="5" custScaleX="221405" custLinFactNeighborX="442" custLinFactNeighborY="2700">
        <dgm:presLayoutVars>
          <dgm:chPref val="3"/>
        </dgm:presLayoutVars>
      </dgm:prSet>
      <dgm:spPr/>
    </dgm:pt>
    <dgm:pt modelId="{5DDBEC6D-20DB-45ED-9A95-76658FD4B1AC}" type="pres">
      <dgm:prSet presAssocID="{77C01BC1-3FA9-428B-AFC6-ECBBEF4A82A3}" presName="rootConnector1" presStyleLbl="node1" presStyleIdx="0" presStyleCnt="0"/>
      <dgm:spPr/>
    </dgm:pt>
    <dgm:pt modelId="{E78C41ED-3D5C-456B-950E-D4E4C63A7F8E}" type="pres">
      <dgm:prSet presAssocID="{77C01BC1-3FA9-428B-AFC6-ECBBEF4A82A3}" presName="hierChild2" presStyleCnt="0"/>
      <dgm:spPr/>
    </dgm:pt>
    <dgm:pt modelId="{3668946E-2E6B-4FC7-A168-7E4F10B56D4C}" type="pres">
      <dgm:prSet presAssocID="{77C01BC1-3FA9-428B-AFC6-ECBBEF4A82A3}" presName="hierChild3" presStyleCnt="0"/>
      <dgm:spPr/>
    </dgm:pt>
    <dgm:pt modelId="{526739B3-AE29-4E33-BB11-BEFE166F27FE}" type="pres">
      <dgm:prSet presAssocID="{D36FA7C2-7992-4AAE-84A3-F2D83682BE76}" presName="hierRoot1" presStyleCnt="0">
        <dgm:presLayoutVars>
          <dgm:hierBranch val="init"/>
        </dgm:presLayoutVars>
      </dgm:prSet>
      <dgm:spPr/>
    </dgm:pt>
    <dgm:pt modelId="{83353F47-C519-40D3-9566-50E0128EC84A}" type="pres">
      <dgm:prSet presAssocID="{D36FA7C2-7992-4AAE-84A3-F2D83682BE76}" presName="rootComposite1" presStyleCnt="0"/>
      <dgm:spPr/>
    </dgm:pt>
    <dgm:pt modelId="{E7F4FA7F-322B-49A0-A0A3-73961B0C1D22}" type="pres">
      <dgm:prSet presAssocID="{D36FA7C2-7992-4AAE-84A3-F2D83682BE76}" presName="rootText1" presStyleLbl="node0" presStyleIdx="1" presStyleCnt="5" custScaleX="221405" custLinFactNeighborX="442" custLinFactNeighborY="2700">
        <dgm:presLayoutVars>
          <dgm:chPref val="3"/>
        </dgm:presLayoutVars>
      </dgm:prSet>
      <dgm:spPr/>
    </dgm:pt>
    <dgm:pt modelId="{1FD80A61-AF39-4234-B788-7FDAFA5B233B}" type="pres">
      <dgm:prSet presAssocID="{D36FA7C2-7992-4AAE-84A3-F2D83682BE76}" presName="rootConnector1" presStyleLbl="node1" presStyleIdx="0" presStyleCnt="0"/>
      <dgm:spPr/>
    </dgm:pt>
    <dgm:pt modelId="{AEDCD4E6-A863-4647-BD1F-573DE7BEA9A4}" type="pres">
      <dgm:prSet presAssocID="{D36FA7C2-7992-4AAE-84A3-F2D83682BE76}" presName="hierChild2" presStyleCnt="0"/>
      <dgm:spPr/>
    </dgm:pt>
    <dgm:pt modelId="{24D3E766-86F1-4B5B-83A9-DA93676A4638}" type="pres">
      <dgm:prSet presAssocID="{D36FA7C2-7992-4AAE-84A3-F2D83682BE76}" presName="hierChild3" presStyleCnt="0"/>
      <dgm:spPr/>
    </dgm:pt>
    <dgm:pt modelId="{DA218EF3-FD93-486B-9372-F5C11C017B1F}" type="pres">
      <dgm:prSet presAssocID="{30E3C2F0-5779-40AB-AD0F-11770C012DDD}" presName="hierRoot1" presStyleCnt="0">
        <dgm:presLayoutVars>
          <dgm:hierBranch val="init"/>
        </dgm:presLayoutVars>
      </dgm:prSet>
      <dgm:spPr/>
    </dgm:pt>
    <dgm:pt modelId="{D5CE0180-27BC-4DBF-ACCD-18AF9CD0BCED}" type="pres">
      <dgm:prSet presAssocID="{30E3C2F0-5779-40AB-AD0F-11770C012DDD}" presName="rootComposite1" presStyleCnt="0"/>
      <dgm:spPr/>
    </dgm:pt>
    <dgm:pt modelId="{E1240E48-7C31-4B29-8E72-2A4DB5F91F70}" type="pres">
      <dgm:prSet presAssocID="{30E3C2F0-5779-40AB-AD0F-11770C012DDD}" presName="rootText1" presStyleLbl="node0" presStyleIdx="2" presStyleCnt="5" custScaleX="221405">
        <dgm:presLayoutVars>
          <dgm:chPref val="3"/>
        </dgm:presLayoutVars>
      </dgm:prSet>
      <dgm:spPr/>
    </dgm:pt>
    <dgm:pt modelId="{BE755DE0-262E-4338-A851-0D6310C69CE7}" type="pres">
      <dgm:prSet presAssocID="{30E3C2F0-5779-40AB-AD0F-11770C012DDD}" presName="rootConnector1" presStyleLbl="node1" presStyleIdx="0" presStyleCnt="0"/>
      <dgm:spPr/>
    </dgm:pt>
    <dgm:pt modelId="{9CC9921B-2A16-4BCD-97A8-B95EC783619A}" type="pres">
      <dgm:prSet presAssocID="{30E3C2F0-5779-40AB-AD0F-11770C012DDD}" presName="hierChild2" presStyleCnt="0"/>
      <dgm:spPr/>
    </dgm:pt>
    <dgm:pt modelId="{EAFB2C9F-5475-443C-9C9D-25242577A008}" type="pres">
      <dgm:prSet presAssocID="{30E3C2F0-5779-40AB-AD0F-11770C012DDD}" presName="hierChild3" presStyleCnt="0"/>
      <dgm:spPr/>
    </dgm:pt>
    <dgm:pt modelId="{4CDA6B90-FF9B-469F-9CDC-C076F8C09F74}" type="pres">
      <dgm:prSet presAssocID="{6017218D-AFF2-4404-AC2B-7060A6415034}" presName="hierRoot1" presStyleCnt="0">
        <dgm:presLayoutVars>
          <dgm:hierBranch val="init"/>
        </dgm:presLayoutVars>
      </dgm:prSet>
      <dgm:spPr/>
    </dgm:pt>
    <dgm:pt modelId="{6E38EC98-E8F2-4D6A-A4A0-40B27BDFBF38}" type="pres">
      <dgm:prSet presAssocID="{6017218D-AFF2-4404-AC2B-7060A6415034}" presName="rootComposite1" presStyleCnt="0"/>
      <dgm:spPr/>
    </dgm:pt>
    <dgm:pt modelId="{48EF8636-094B-4433-B130-33931991E488}" type="pres">
      <dgm:prSet presAssocID="{6017218D-AFF2-4404-AC2B-7060A6415034}" presName="rootText1" presStyleLbl="node0" presStyleIdx="3" presStyleCnt="5" custScaleX="221405" custLinFactNeighborY="-12881">
        <dgm:presLayoutVars>
          <dgm:chPref val="3"/>
        </dgm:presLayoutVars>
      </dgm:prSet>
      <dgm:spPr/>
    </dgm:pt>
    <dgm:pt modelId="{302ECF15-4015-4A05-95A4-71A65FBB091C}" type="pres">
      <dgm:prSet presAssocID="{6017218D-AFF2-4404-AC2B-7060A6415034}" presName="rootConnector1" presStyleLbl="node1" presStyleIdx="0" presStyleCnt="0"/>
      <dgm:spPr/>
    </dgm:pt>
    <dgm:pt modelId="{005B95A7-D0BB-4FC6-B1EA-689F7F0E5389}" type="pres">
      <dgm:prSet presAssocID="{6017218D-AFF2-4404-AC2B-7060A6415034}" presName="hierChild2" presStyleCnt="0"/>
      <dgm:spPr/>
    </dgm:pt>
    <dgm:pt modelId="{0F5E9CE8-FACA-45CF-A6DB-D2C65A8AD2F1}" type="pres">
      <dgm:prSet presAssocID="{6017218D-AFF2-4404-AC2B-7060A6415034}" presName="hierChild3" presStyleCnt="0"/>
      <dgm:spPr/>
    </dgm:pt>
    <dgm:pt modelId="{A0729F4B-FAB2-4EF9-87AE-7F0A9CCEE3A9}" type="pres">
      <dgm:prSet presAssocID="{F2DFA85F-9CCA-4C4E-B373-242AF0DC94BA}" presName="hierRoot1" presStyleCnt="0">
        <dgm:presLayoutVars>
          <dgm:hierBranch val="init"/>
        </dgm:presLayoutVars>
      </dgm:prSet>
      <dgm:spPr/>
    </dgm:pt>
    <dgm:pt modelId="{B3C5B2F8-4CF0-4F58-A0AF-DAD0A955F695}" type="pres">
      <dgm:prSet presAssocID="{F2DFA85F-9CCA-4C4E-B373-242AF0DC94BA}" presName="rootComposite1" presStyleCnt="0"/>
      <dgm:spPr/>
    </dgm:pt>
    <dgm:pt modelId="{254993FB-2CD2-437D-996B-AABCB8807CDB}" type="pres">
      <dgm:prSet presAssocID="{F2DFA85F-9CCA-4C4E-B373-242AF0DC94BA}" presName="rootText1" presStyleLbl="node0" presStyleIdx="4" presStyleCnt="5">
        <dgm:presLayoutVars>
          <dgm:chPref val="3"/>
        </dgm:presLayoutVars>
      </dgm:prSet>
      <dgm:spPr/>
    </dgm:pt>
    <dgm:pt modelId="{E959D82D-8DB9-4B02-BB08-B1D82F2B5121}" type="pres">
      <dgm:prSet presAssocID="{F2DFA85F-9CCA-4C4E-B373-242AF0DC94BA}" presName="rootConnector1" presStyleLbl="node1" presStyleIdx="0" presStyleCnt="0"/>
      <dgm:spPr/>
    </dgm:pt>
    <dgm:pt modelId="{0E95177A-D318-4744-9202-99F04CFEDA73}" type="pres">
      <dgm:prSet presAssocID="{F2DFA85F-9CCA-4C4E-B373-242AF0DC94BA}" presName="hierChild2" presStyleCnt="0"/>
      <dgm:spPr/>
    </dgm:pt>
    <dgm:pt modelId="{FE768751-2D1C-4817-860F-1C60ED90E0A0}" type="pres">
      <dgm:prSet presAssocID="{2FCEE657-C784-435F-BDE8-E2170523D7CE}" presName="Name64" presStyleLbl="parChTrans1D2" presStyleIdx="0" presStyleCnt="2"/>
      <dgm:spPr/>
    </dgm:pt>
    <dgm:pt modelId="{180A870D-2FBB-47A5-9F86-7CEDF1756F58}" type="pres">
      <dgm:prSet presAssocID="{95925503-163A-4B1E-8E83-1BC60164269F}" presName="hierRoot2" presStyleCnt="0">
        <dgm:presLayoutVars>
          <dgm:hierBranch val="init"/>
        </dgm:presLayoutVars>
      </dgm:prSet>
      <dgm:spPr/>
    </dgm:pt>
    <dgm:pt modelId="{55E406F1-1297-41CF-8A8C-E0DA215CC994}" type="pres">
      <dgm:prSet presAssocID="{95925503-163A-4B1E-8E83-1BC60164269F}" presName="rootComposite" presStyleCnt="0"/>
      <dgm:spPr/>
    </dgm:pt>
    <dgm:pt modelId="{AC585C07-1531-41DE-807C-10A4C49B52DB}" type="pres">
      <dgm:prSet presAssocID="{95925503-163A-4B1E-8E83-1BC60164269F}" presName="rootText" presStyleLbl="node2" presStyleIdx="0" presStyleCnt="2">
        <dgm:presLayoutVars>
          <dgm:chPref val="3"/>
        </dgm:presLayoutVars>
      </dgm:prSet>
      <dgm:spPr/>
    </dgm:pt>
    <dgm:pt modelId="{97B41636-D1C6-461D-BE27-E6E7C925BD7F}" type="pres">
      <dgm:prSet presAssocID="{95925503-163A-4B1E-8E83-1BC60164269F}" presName="rootConnector" presStyleLbl="node2" presStyleIdx="0" presStyleCnt="2"/>
      <dgm:spPr/>
    </dgm:pt>
    <dgm:pt modelId="{E36B91CA-CD0C-452A-9762-63E37B9B0BBE}" type="pres">
      <dgm:prSet presAssocID="{95925503-163A-4B1E-8E83-1BC60164269F}" presName="hierChild4" presStyleCnt="0"/>
      <dgm:spPr/>
    </dgm:pt>
    <dgm:pt modelId="{FBA17989-C098-4D89-ACC0-295BDFDE884B}" type="pres">
      <dgm:prSet presAssocID="{95925503-163A-4B1E-8E83-1BC60164269F}" presName="hierChild5" presStyleCnt="0"/>
      <dgm:spPr/>
    </dgm:pt>
    <dgm:pt modelId="{3C2AE089-65F5-4275-B6E2-607891D1F930}" type="pres">
      <dgm:prSet presAssocID="{79DB16C8-19A0-42D5-A4E5-4A8B706CEF6C}" presName="Name64" presStyleLbl="parChTrans1D2" presStyleIdx="1" presStyleCnt="2"/>
      <dgm:spPr/>
    </dgm:pt>
    <dgm:pt modelId="{0AFD9B04-4433-4266-A4C9-667A6085BBFF}" type="pres">
      <dgm:prSet presAssocID="{D09691B7-332D-40C3-A974-1535D9096544}" presName="hierRoot2" presStyleCnt="0">
        <dgm:presLayoutVars>
          <dgm:hierBranch val="init"/>
        </dgm:presLayoutVars>
      </dgm:prSet>
      <dgm:spPr/>
    </dgm:pt>
    <dgm:pt modelId="{6D093D07-E47D-4920-BE3A-03311974759E}" type="pres">
      <dgm:prSet presAssocID="{D09691B7-332D-40C3-A974-1535D9096544}" presName="rootComposite" presStyleCnt="0"/>
      <dgm:spPr/>
    </dgm:pt>
    <dgm:pt modelId="{14EE13D3-A170-47F0-A244-3E2B22D4904A}" type="pres">
      <dgm:prSet presAssocID="{D09691B7-332D-40C3-A974-1535D9096544}" presName="rootText" presStyleLbl="node2" presStyleIdx="1" presStyleCnt="2">
        <dgm:presLayoutVars>
          <dgm:chPref val="3"/>
        </dgm:presLayoutVars>
      </dgm:prSet>
      <dgm:spPr/>
    </dgm:pt>
    <dgm:pt modelId="{B058E76B-A88E-4BC7-AA1B-742F1C322B95}" type="pres">
      <dgm:prSet presAssocID="{D09691B7-332D-40C3-A974-1535D9096544}" presName="rootConnector" presStyleLbl="node2" presStyleIdx="1" presStyleCnt="2"/>
      <dgm:spPr/>
    </dgm:pt>
    <dgm:pt modelId="{7F70C649-E905-4DDA-AC07-12EF07D68F95}" type="pres">
      <dgm:prSet presAssocID="{D09691B7-332D-40C3-A974-1535D9096544}" presName="hierChild4" presStyleCnt="0"/>
      <dgm:spPr/>
    </dgm:pt>
    <dgm:pt modelId="{070B0467-568A-42FF-8DE1-AAAA13875F14}" type="pres">
      <dgm:prSet presAssocID="{D09691B7-332D-40C3-A974-1535D9096544}" presName="hierChild5" presStyleCnt="0"/>
      <dgm:spPr/>
    </dgm:pt>
    <dgm:pt modelId="{B9703CCF-A41B-4DA4-99BA-10FB4D199484}" type="pres">
      <dgm:prSet presAssocID="{F2DFA85F-9CCA-4C4E-B373-242AF0DC94BA}" presName="hierChild3" presStyleCnt="0"/>
      <dgm:spPr/>
    </dgm:pt>
  </dgm:ptLst>
  <dgm:cxnLst>
    <dgm:cxn modelId="{F3A1A506-2BCE-487E-9D26-448049E9D0FC}" type="presOf" srcId="{30E3C2F0-5779-40AB-AD0F-11770C012DDD}" destId="{BE755DE0-262E-4338-A851-0D6310C69CE7}" srcOrd="1" destOrd="0" presId="urn:microsoft.com/office/officeart/2009/3/layout/HorizontalOrganizationChart"/>
    <dgm:cxn modelId="{B209C207-01F8-466B-806D-3EFA1CB49CC1}" type="presOf" srcId="{2FCEE657-C784-435F-BDE8-E2170523D7CE}" destId="{FE768751-2D1C-4817-860F-1C60ED90E0A0}" srcOrd="0" destOrd="0" presId="urn:microsoft.com/office/officeart/2009/3/layout/HorizontalOrganizationChart"/>
    <dgm:cxn modelId="{F3CF6212-7751-4A5C-AAD3-5812C72898E3}" srcId="{7B72AB06-7EEA-487C-BF9A-96233A9755F7}" destId="{F2DFA85F-9CCA-4C4E-B373-242AF0DC94BA}" srcOrd="4" destOrd="0" parTransId="{E6A2E32F-9C02-4389-BDF7-D97B2BA442FF}" sibTransId="{EB8AC956-895E-4F8B-8E3C-ABF7BCF9686A}"/>
    <dgm:cxn modelId="{D96A8C16-8329-4CED-AE57-836E290A3502}" srcId="{7B72AB06-7EEA-487C-BF9A-96233A9755F7}" destId="{30E3C2F0-5779-40AB-AD0F-11770C012DDD}" srcOrd="2" destOrd="0" parTransId="{C6158B34-96D7-459F-9751-3692901B3803}" sibTransId="{76E3577A-842B-4EFF-ACFC-C2FE0503D411}"/>
    <dgm:cxn modelId="{B823DA1D-23E7-4B42-B666-080271AB635F}" type="presOf" srcId="{79DB16C8-19A0-42D5-A4E5-4A8B706CEF6C}" destId="{3C2AE089-65F5-4275-B6E2-607891D1F930}" srcOrd="0" destOrd="0" presId="urn:microsoft.com/office/officeart/2009/3/layout/HorizontalOrganizationChart"/>
    <dgm:cxn modelId="{16FB675D-7663-4283-B71E-24DC918CDCE0}" type="presOf" srcId="{F2DFA85F-9CCA-4C4E-B373-242AF0DC94BA}" destId="{254993FB-2CD2-437D-996B-AABCB8807CDB}" srcOrd="0" destOrd="0" presId="urn:microsoft.com/office/officeart/2009/3/layout/HorizontalOrganizationChart"/>
    <dgm:cxn modelId="{C72FD95D-2816-4622-9CE4-E9D1D1BB9D01}" type="presOf" srcId="{30E3C2F0-5779-40AB-AD0F-11770C012DDD}" destId="{E1240E48-7C31-4B29-8E72-2A4DB5F91F70}" srcOrd="0" destOrd="0" presId="urn:microsoft.com/office/officeart/2009/3/layout/HorizontalOrganizationChart"/>
    <dgm:cxn modelId="{34E68966-2194-4001-B156-255E8D07F05E}" type="presOf" srcId="{D36FA7C2-7992-4AAE-84A3-F2D83682BE76}" destId="{1FD80A61-AF39-4234-B788-7FDAFA5B233B}" srcOrd="1" destOrd="0" presId="urn:microsoft.com/office/officeart/2009/3/layout/HorizontalOrganizationChart"/>
    <dgm:cxn modelId="{C224854A-048A-4E37-B84E-3395D8E539F3}" type="presOf" srcId="{95925503-163A-4B1E-8E83-1BC60164269F}" destId="{AC585C07-1531-41DE-807C-10A4C49B52DB}" srcOrd="0" destOrd="0" presId="urn:microsoft.com/office/officeart/2009/3/layout/HorizontalOrganizationChart"/>
    <dgm:cxn modelId="{53CBE66D-9216-42E8-BED6-88A84DDCFA38}" type="presOf" srcId="{77C01BC1-3FA9-428B-AFC6-ECBBEF4A82A3}" destId="{5DDBEC6D-20DB-45ED-9A95-76658FD4B1AC}" srcOrd="1" destOrd="0" presId="urn:microsoft.com/office/officeart/2009/3/layout/HorizontalOrganizationChart"/>
    <dgm:cxn modelId="{0FAFF158-E17B-4201-BDEC-4D0566C5232D}" srcId="{7B72AB06-7EEA-487C-BF9A-96233A9755F7}" destId="{6017218D-AFF2-4404-AC2B-7060A6415034}" srcOrd="3" destOrd="0" parTransId="{71D0517E-5432-4E3F-9B46-C6D0C2809AA9}" sibTransId="{BAE7B8CC-1217-40B6-9DDE-053760C5E630}"/>
    <dgm:cxn modelId="{AE1A7C88-22E4-4C03-884D-FD6ACE79479A}" type="presOf" srcId="{D09691B7-332D-40C3-A974-1535D9096544}" destId="{B058E76B-A88E-4BC7-AA1B-742F1C322B95}" srcOrd="1" destOrd="0" presId="urn:microsoft.com/office/officeart/2009/3/layout/HorizontalOrganizationChart"/>
    <dgm:cxn modelId="{90F4EB8F-8138-4EF2-B3CB-8DF077733160}" srcId="{F2DFA85F-9CCA-4C4E-B373-242AF0DC94BA}" destId="{95925503-163A-4B1E-8E83-1BC60164269F}" srcOrd="0" destOrd="0" parTransId="{2FCEE657-C784-435F-BDE8-E2170523D7CE}" sibTransId="{874E2DDE-DF5A-4798-8958-7D4E7276B502}"/>
    <dgm:cxn modelId="{D668A193-F3FE-4ACF-9E97-6C685583656D}" type="presOf" srcId="{7B72AB06-7EEA-487C-BF9A-96233A9755F7}" destId="{0C0458CF-E256-459B-8F1F-0FD1549026F0}" srcOrd="0" destOrd="0" presId="urn:microsoft.com/office/officeart/2009/3/layout/HorizontalOrganizationChart"/>
    <dgm:cxn modelId="{EA932996-D9F9-42EC-AB2B-BDBE6F2DC928}" type="presOf" srcId="{6017218D-AFF2-4404-AC2B-7060A6415034}" destId="{302ECF15-4015-4A05-95A4-71A65FBB091C}" srcOrd="1" destOrd="0" presId="urn:microsoft.com/office/officeart/2009/3/layout/HorizontalOrganizationChart"/>
    <dgm:cxn modelId="{3033BA9B-8A34-48A5-9689-066155475925}" srcId="{7B72AB06-7EEA-487C-BF9A-96233A9755F7}" destId="{D36FA7C2-7992-4AAE-84A3-F2D83682BE76}" srcOrd="1" destOrd="0" parTransId="{ECF76394-99FC-42D3-99FE-16106BB03397}" sibTransId="{41A222E6-AB56-411A-9477-4F296DA8F49D}"/>
    <dgm:cxn modelId="{F60CC9AB-F4D5-4E4C-B036-2E7E3CBE344D}" type="presOf" srcId="{F2DFA85F-9CCA-4C4E-B373-242AF0DC94BA}" destId="{E959D82D-8DB9-4B02-BB08-B1D82F2B5121}" srcOrd="1" destOrd="0" presId="urn:microsoft.com/office/officeart/2009/3/layout/HorizontalOrganizationChart"/>
    <dgm:cxn modelId="{B13FF5AD-9D75-4F0B-B81A-F67E85767DA4}" type="presOf" srcId="{D36FA7C2-7992-4AAE-84A3-F2D83682BE76}" destId="{E7F4FA7F-322B-49A0-A0A3-73961B0C1D22}" srcOrd="0" destOrd="0" presId="urn:microsoft.com/office/officeart/2009/3/layout/HorizontalOrganizationChart"/>
    <dgm:cxn modelId="{C60274B6-42D0-4512-B942-B178003827BA}" srcId="{7B72AB06-7EEA-487C-BF9A-96233A9755F7}" destId="{77C01BC1-3FA9-428B-AFC6-ECBBEF4A82A3}" srcOrd="0" destOrd="0" parTransId="{55C18F0F-B8D1-4E13-A1D1-1FD46335C930}" sibTransId="{E6376F3C-46DB-46E1-A1A0-EC4805B302B1}"/>
    <dgm:cxn modelId="{722FABCC-734D-46B0-B882-E9D75E07BCC2}" type="presOf" srcId="{95925503-163A-4B1E-8E83-1BC60164269F}" destId="{97B41636-D1C6-461D-BE27-E6E7C925BD7F}" srcOrd="1" destOrd="0" presId="urn:microsoft.com/office/officeart/2009/3/layout/HorizontalOrganizationChart"/>
    <dgm:cxn modelId="{3C976ED1-3B58-4503-9A6F-747053BAADFC}" type="presOf" srcId="{D09691B7-332D-40C3-A974-1535D9096544}" destId="{14EE13D3-A170-47F0-A244-3E2B22D4904A}" srcOrd="0" destOrd="0" presId="urn:microsoft.com/office/officeart/2009/3/layout/HorizontalOrganizationChart"/>
    <dgm:cxn modelId="{D3E73ADA-5528-47A2-8E9A-4E3878D3DDBB}" type="presOf" srcId="{6017218D-AFF2-4404-AC2B-7060A6415034}" destId="{48EF8636-094B-4433-B130-33931991E488}" srcOrd="0" destOrd="0" presId="urn:microsoft.com/office/officeart/2009/3/layout/HorizontalOrganizationChart"/>
    <dgm:cxn modelId="{098A11DB-80C9-4633-A697-8CCBDAE28244}" type="presOf" srcId="{77C01BC1-3FA9-428B-AFC6-ECBBEF4A82A3}" destId="{9A346DBF-5745-4610-BF4C-200801CF7448}" srcOrd="0" destOrd="0" presId="urn:microsoft.com/office/officeart/2009/3/layout/HorizontalOrganizationChart"/>
    <dgm:cxn modelId="{062186FD-97DE-437D-8001-8A622D485873}" srcId="{F2DFA85F-9CCA-4C4E-B373-242AF0DC94BA}" destId="{D09691B7-332D-40C3-A974-1535D9096544}" srcOrd="1" destOrd="0" parTransId="{79DB16C8-19A0-42D5-A4E5-4A8B706CEF6C}" sibTransId="{D4AF6210-E320-4835-8219-329082C00E45}"/>
    <dgm:cxn modelId="{D7AC90A4-470E-4D01-8BD6-D69CAB6D6F31}" type="presParOf" srcId="{0C0458CF-E256-459B-8F1F-0FD1549026F0}" destId="{D979E3F1-88E7-4A30-B68E-2E99CAD7AE37}" srcOrd="0" destOrd="0" presId="urn:microsoft.com/office/officeart/2009/3/layout/HorizontalOrganizationChart"/>
    <dgm:cxn modelId="{E693499F-E70C-451E-BDF5-95D0977A6C94}" type="presParOf" srcId="{D979E3F1-88E7-4A30-B68E-2E99CAD7AE37}" destId="{8E862D94-752A-4BCA-B224-4CF140CF6B0B}" srcOrd="0" destOrd="0" presId="urn:microsoft.com/office/officeart/2009/3/layout/HorizontalOrganizationChart"/>
    <dgm:cxn modelId="{A25D3245-ADE4-46C4-A6DC-9ACB80F047B2}" type="presParOf" srcId="{8E862D94-752A-4BCA-B224-4CF140CF6B0B}" destId="{9A346DBF-5745-4610-BF4C-200801CF7448}" srcOrd="0" destOrd="0" presId="urn:microsoft.com/office/officeart/2009/3/layout/HorizontalOrganizationChart"/>
    <dgm:cxn modelId="{93CC9800-9DD5-4192-8C39-47D873EFD6C6}" type="presParOf" srcId="{8E862D94-752A-4BCA-B224-4CF140CF6B0B}" destId="{5DDBEC6D-20DB-45ED-9A95-76658FD4B1AC}" srcOrd="1" destOrd="0" presId="urn:microsoft.com/office/officeart/2009/3/layout/HorizontalOrganizationChart"/>
    <dgm:cxn modelId="{B8363FFF-9520-4ABB-AB82-B04CD0343414}" type="presParOf" srcId="{D979E3F1-88E7-4A30-B68E-2E99CAD7AE37}" destId="{E78C41ED-3D5C-456B-950E-D4E4C63A7F8E}" srcOrd="1" destOrd="0" presId="urn:microsoft.com/office/officeart/2009/3/layout/HorizontalOrganizationChart"/>
    <dgm:cxn modelId="{3A8440B7-64B1-466F-9828-E9EF78962065}" type="presParOf" srcId="{D979E3F1-88E7-4A30-B68E-2E99CAD7AE37}" destId="{3668946E-2E6B-4FC7-A168-7E4F10B56D4C}" srcOrd="2" destOrd="0" presId="urn:microsoft.com/office/officeart/2009/3/layout/HorizontalOrganizationChart"/>
    <dgm:cxn modelId="{263DDA43-40CE-48DC-A93D-9BCE27D9A2F3}" type="presParOf" srcId="{0C0458CF-E256-459B-8F1F-0FD1549026F0}" destId="{526739B3-AE29-4E33-BB11-BEFE166F27FE}" srcOrd="1" destOrd="0" presId="urn:microsoft.com/office/officeart/2009/3/layout/HorizontalOrganizationChart"/>
    <dgm:cxn modelId="{BCA14579-E6EB-4825-9224-C96753932C8C}" type="presParOf" srcId="{526739B3-AE29-4E33-BB11-BEFE166F27FE}" destId="{83353F47-C519-40D3-9566-50E0128EC84A}" srcOrd="0" destOrd="0" presId="urn:microsoft.com/office/officeart/2009/3/layout/HorizontalOrganizationChart"/>
    <dgm:cxn modelId="{EA4B573B-B6FB-4C21-9149-F97E6052DA59}" type="presParOf" srcId="{83353F47-C519-40D3-9566-50E0128EC84A}" destId="{E7F4FA7F-322B-49A0-A0A3-73961B0C1D22}" srcOrd="0" destOrd="0" presId="urn:microsoft.com/office/officeart/2009/3/layout/HorizontalOrganizationChart"/>
    <dgm:cxn modelId="{A9FB3A7C-74BE-48A2-8914-C0D0790E0365}" type="presParOf" srcId="{83353F47-C519-40D3-9566-50E0128EC84A}" destId="{1FD80A61-AF39-4234-B788-7FDAFA5B233B}" srcOrd="1" destOrd="0" presId="urn:microsoft.com/office/officeart/2009/3/layout/HorizontalOrganizationChart"/>
    <dgm:cxn modelId="{5443C956-F1B6-49E0-8C96-C82A0B8ED39A}" type="presParOf" srcId="{526739B3-AE29-4E33-BB11-BEFE166F27FE}" destId="{AEDCD4E6-A863-4647-BD1F-573DE7BEA9A4}" srcOrd="1" destOrd="0" presId="urn:microsoft.com/office/officeart/2009/3/layout/HorizontalOrganizationChart"/>
    <dgm:cxn modelId="{9CB636B3-7D25-43D3-BF6B-F35E8A89949B}" type="presParOf" srcId="{526739B3-AE29-4E33-BB11-BEFE166F27FE}" destId="{24D3E766-86F1-4B5B-83A9-DA93676A4638}" srcOrd="2" destOrd="0" presId="urn:microsoft.com/office/officeart/2009/3/layout/HorizontalOrganizationChart"/>
    <dgm:cxn modelId="{D776B666-1277-4F5B-A291-BF3F1BE315FC}" type="presParOf" srcId="{0C0458CF-E256-459B-8F1F-0FD1549026F0}" destId="{DA218EF3-FD93-486B-9372-F5C11C017B1F}" srcOrd="2" destOrd="0" presId="urn:microsoft.com/office/officeart/2009/3/layout/HorizontalOrganizationChart"/>
    <dgm:cxn modelId="{919B8992-C345-4F05-B0DE-09FB305F7C8A}" type="presParOf" srcId="{DA218EF3-FD93-486B-9372-F5C11C017B1F}" destId="{D5CE0180-27BC-4DBF-ACCD-18AF9CD0BCED}" srcOrd="0" destOrd="0" presId="urn:microsoft.com/office/officeart/2009/3/layout/HorizontalOrganizationChart"/>
    <dgm:cxn modelId="{F28F9A07-3CCD-456C-800B-5AD7DE1A1614}" type="presParOf" srcId="{D5CE0180-27BC-4DBF-ACCD-18AF9CD0BCED}" destId="{E1240E48-7C31-4B29-8E72-2A4DB5F91F70}" srcOrd="0" destOrd="0" presId="urn:microsoft.com/office/officeart/2009/3/layout/HorizontalOrganizationChart"/>
    <dgm:cxn modelId="{9C531F96-B472-4C38-BC2A-0CD4AE8F7D82}" type="presParOf" srcId="{D5CE0180-27BC-4DBF-ACCD-18AF9CD0BCED}" destId="{BE755DE0-262E-4338-A851-0D6310C69CE7}" srcOrd="1" destOrd="0" presId="urn:microsoft.com/office/officeart/2009/3/layout/HorizontalOrganizationChart"/>
    <dgm:cxn modelId="{A2BE0D8D-889B-4EC2-88DB-D104319016D7}" type="presParOf" srcId="{DA218EF3-FD93-486B-9372-F5C11C017B1F}" destId="{9CC9921B-2A16-4BCD-97A8-B95EC783619A}" srcOrd="1" destOrd="0" presId="urn:microsoft.com/office/officeart/2009/3/layout/HorizontalOrganizationChart"/>
    <dgm:cxn modelId="{AE6E0A1A-BAEC-4762-82B1-2663AF2D4014}" type="presParOf" srcId="{DA218EF3-FD93-486B-9372-F5C11C017B1F}" destId="{EAFB2C9F-5475-443C-9C9D-25242577A008}" srcOrd="2" destOrd="0" presId="urn:microsoft.com/office/officeart/2009/3/layout/HorizontalOrganizationChart"/>
    <dgm:cxn modelId="{41DF281A-7F5D-4EEC-89BE-68666028ED25}" type="presParOf" srcId="{0C0458CF-E256-459B-8F1F-0FD1549026F0}" destId="{4CDA6B90-FF9B-469F-9CDC-C076F8C09F74}" srcOrd="3" destOrd="0" presId="urn:microsoft.com/office/officeart/2009/3/layout/HorizontalOrganizationChart"/>
    <dgm:cxn modelId="{7A7AC2A4-2B14-4D9D-94EA-1870C62B2C80}" type="presParOf" srcId="{4CDA6B90-FF9B-469F-9CDC-C076F8C09F74}" destId="{6E38EC98-E8F2-4D6A-A4A0-40B27BDFBF38}" srcOrd="0" destOrd="0" presId="urn:microsoft.com/office/officeart/2009/3/layout/HorizontalOrganizationChart"/>
    <dgm:cxn modelId="{33FDA797-2BBD-4526-ADAB-2FEE98FDFD17}" type="presParOf" srcId="{6E38EC98-E8F2-4D6A-A4A0-40B27BDFBF38}" destId="{48EF8636-094B-4433-B130-33931991E488}" srcOrd="0" destOrd="0" presId="urn:microsoft.com/office/officeart/2009/3/layout/HorizontalOrganizationChart"/>
    <dgm:cxn modelId="{6C93E005-8ED8-4A8C-8FA8-37049A40C36F}" type="presParOf" srcId="{6E38EC98-E8F2-4D6A-A4A0-40B27BDFBF38}" destId="{302ECF15-4015-4A05-95A4-71A65FBB091C}" srcOrd="1" destOrd="0" presId="urn:microsoft.com/office/officeart/2009/3/layout/HorizontalOrganizationChart"/>
    <dgm:cxn modelId="{5DAC9FA4-C4C3-496B-8FD5-E7286311850D}" type="presParOf" srcId="{4CDA6B90-FF9B-469F-9CDC-C076F8C09F74}" destId="{005B95A7-D0BB-4FC6-B1EA-689F7F0E5389}" srcOrd="1" destOrd="0" presId="urn:microsoft.com/office/officeart/2009/3/layout/HorizontalOrganizationChart"/>
    <dgm:cxn modelId="{F277B038-32EB-4259-BD3F-4AD798674D22}" type="presParOf" srcId="{4CDA6B90-FF9B-469F-9CDC-C076F8C09F74}" destId="{0F5E9CE8-FACA-45CF-A6DB-D2C65A8AD2F1}" srcOrd="2" destOrd="0" presId="urn:microsoft.com/office/officeart/2009/3/layout/HorizontalOrganizationChart"/>
    <dgm:cxn modelId="{044F1EC7-174B-4AC6-907B-F0EA1707A879}" type="presParOf" srcId="{0C0458CF-E256-459B-8F1F-0FD1549026F0}" destId="{A0729F4B-FAB2-4EF9-87AE-7F0A9CCEE3A9}" srcOrd="4" destOrd="0" presId="urn:microsoft.com/office/officeart/2009/3/layout/HorizontalOrganizationChart"/>
    <dgm:cxn modelId="{523A3C63-2B9A-40F9-B04C-25087268C032}" type="presParOf" srcId="{A0729F4B-FAB2-4EF9-87AE-7F0A9CCEE3A9}" destId="{B3C5B2F8-4CF0-4F58-A0AF-DAD0A955F695}" srcOrd="0" destOrd="0" presId="urn:microsoft.com/office/officeart/2009/3/layout/HorizontalOrganizationChart"/>
    <dgm:cxn modelId="{4FB2889C-0BBE-4F90-BF40-ACEE2DE6C248}" type="presParOf" srcId="{B3C5B2F8-4CF0-4F58-A0AF-DAD0A955F695}" destId="{254993FB-2CD2-437D-996B-AABCB8807CDB}" srcOrd="0" destOrd="0" presId="urn:microsoft.com/office/officeart/2009/3/layout/HorizontalOrganizationChart"/>
    <dgm:cxn modelId="{492D7606-BCEC-4F0D-AD44-64EFEDCE5DFE}" type="presParOf" srcId="{B3C5B2F8-4CF0-4F58-A0AF-DAD0A955F695}" destId="{E959D82D-8DB9-4B02-BB08-B1D82F2B5121}" srcOrd="1" destOrd="0" presId="urn:microsoft.com/office/officeart/2009/3/layout/HorizontalOrganizationChart"/>
    <dgm:cxn modelId="{6FA40091-49A8-414D-B875-AF279010A82C}" type="presParOf" srcId="{A0729F4B-FAB2-4EF9-87AE-7F0A9CCEE3A9}" destId="{0E95177A-D318-4744-9202-99F04CFEDA73}" srcOrd="1" destOrd="0" presId="urn:microsoft.com/office/officeart/2009/3/layout/HorizontalOrganizationChart"/>
    <dgm:cxn modelId="{CB4B3596-8636-4168-92C5-8FD731AF7F8C}" type="presParOf" srcId="{0E95177A-D318-4744-9202-99F04CFEDA73}" destId="{FE768751-2D1C-4817-860F-1C60ED90E0A0}" srcOrd="0" destOrd="0" presId="urn:microsoft.com/office/officeart/2009/3/layout/HorizontalOrganizationChart"/>
    <dgm:cxn modelId="{415EDE0C-8E9F-421E-A2AA-F3CE54C60755}" type="presParOf" srcId="{0E95177A-D318-4744-9202-99F04CFEDA73}" destId="{180A870D-2FBB-47A5-9F86-7CEDF1756F58}" srcOrd="1" destOrd="0" presId="urn:microsoft.com/office/officeart/2009/3/layout/HorizontalOrganizationChart"/>
    <dgm:cxn modelId="{411D0FA2-B182-4CD5-86B5-DC5CE14E236F}" type="presParOf" srcId="{180A870D-2FBB-47A5-9F86-7CEDF1756F58}" destId="{55E406F1-1297-41CF-8A8C-E0DA215CC994}" srcOrd="0" destOrd="0" presId="urn:microsoft.com/office/officeart/2009/3/layout/HorizontalOrganizationChart"/>
    <dgm:cxn modelId="{8439A3A6-885E-49C5-87FF-D56D3EABE8F8}" type="presParOf" srcId="{55E406F1-1297-41CF-8A8C-E0DA215CC994}" destId="{AC585C07-1531-41DE-807C-10A4C49B52DB}" srcOrd="0" destOrd="0" presId="urn:microsoft.com/office/officeart/2009/3/layout/HorizontalOrganizationChart"/>
    <dgm:cxn modelId="{CDD935E5-7FC5-4096-BBBC-6C030CB8CEE9}" type="presParOf" srcId="{55E406F1-1297-41CF-8A8C-E0DA215CC994}" destId="{97B41636-D1C6-461D-BE27-E6E7C925BD7F}" srcOrd="1" destOrd="0" presId="urn:microsoft.com/office/officeart/2009/3/layout/HorizontalOrganizationChart"/>
    <dgm:cxn modelId="{0BF0001E-CD06-4F09-A71A-DB4F759B3635}" type="presParOf" srcId="{180A870D-2FBB-47A5-9F86-7CEDF1756F58}" destId="{E36B91CA-CD0C-452A-9762-63E37B9B0BBE}" srcOrd="1" destOrd="0" presId="urn:microsoft.com/office/officeart/2009/3/layout/HorizontalOrganizationChart"/>
    <dgm:cxn modelId="{7E22AF3D-93D1-4D58-B0AA-3C387559A64A}" type="presParOf" srcId="{180A870D-2FBB-47A5-9F86-7CEDF1756F58}" destId="{FBA17989-C098-4D89-ACC0-295BDFDE884B}" srcOrd="2" destOrd="0" presId="urn:microsoft.com/office/officeart/2009/3/layout/HorizontalOrganizationChart"/>
    <dgm:cxn modelId="{54163003-5367-40DC-A6C0-CA412AD5CD3B}" type="presParOf" srcId="{0E95177A-D318-4744-9202-99F04CFEDA73}" destId="{3C2AE089-65F5-4275-B6E2-607891D1F930}" srcOrd="2" destOrd="0" presId="urn:microsoft.com/office/officeart/2009/3/layout/HorizontalOrganizationChart"/>
    <dgm:cxn modelId="{B958DEEB-EB03-4535-BE02-812ECF19243B}" type="presParOf" srcId="{0E95177A-D318-4744-9202-99F04CFEDA73}" destId="{0AFD9B04-4433-4266-A4C9-667A6085BBFF}" srcOrd="3" destOrd="0" presId="urn:microsoft.com/office/officeart/2009/3/layout/HorizontalOrganizationChart"/>
    <dgm:cxn modelId="{D14C6680-AF31-4B5F-AB67-40A0933C64F2}" type="presParOf" srcId="{0AFD9B04-4433-4266-A4C9-667A6085BBFF}" destId="{6D093D07-E47D-4920-BE3A-03311974759E}" srcOrd="0" destOrd="0" presId="urn:microsoft.com/office/officeart/2009/3/layout/HorizontalOrganizationChart"/>
    <dgm:cxn modelId="{568DB383-F9E2-4870-ABB6-E31953AF332A}" type="presParOf" srcId="{6D093D07-E47D-4920-BE3A-03311974759E}" destId="{14EE13D3-A170-47F0-A244-3E2B22D4904A}" srcOrd="0" destOrd="0" presId="urn:microsoft.com/office/officeart/2009/3/layout/HorizontalOrganizationChart"/>
    <dgm:cxn modelId="{5F7A6C4C-8674-40AE-9463-22FB254684E6}" type="presParOf" srcId="{6D093D07-E47D-4920-BE3A-03311974759E}" destId="{B058E76B-A88E-4BC7-AA1B-742F1C322B95}" srcOrd="1" destOrd="0" presId="urn:microsoft.com/office/officeart/2009/3/layout/HorizontalOrganizationChart"/>
    <dgm:cxn modelId="{EDEDB130-1FCC-4E40-8D63-97B89C4E01A8}" type="presParOf" srcId="{0AFD9B04-4433-4266-A4C9-667A6085BBFF}" destId="{7F70C649-E905-4DDA-AC07-12EF07D68F95}" srcOrd="1" destOrd="0" presId="urn:microsoft.com/office/officeart/2009/3/layout/HorizontalOrganizationChart"/>
    <dgm:cxn modelId="{E6EEC62B-C296-4C0C-A0D9-53E2FEBA6128}" type="presParOf" srcId="{0AFD9B04-4433-4266-A4C9-667A6085BBFF}" destId="{070B0467-568A-42FF-8DE1-AAAA13875F14}" srcOrd="2" destOrd="0" presId="urn:microsoft.com/office/officeart/2009/3/layout/HorizontalOrganizationChart"/>
    <dgm:cxn modelId="{0563B09C-2D65-447D-82F3-C1BA5347BF74}" type="presParOf" srcId="{A0729F4B-FAB2-4EF9-87AE-7F0A9CCEE3A9}" destId="{B9703CCF-A41B-4DA4-99BA-10FB4D19948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72AB06-7EEA-487C-BF9A-96233A9755F7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C01BC1-3FA9-428B-AFC6-ECBBEF4A82A3}">
      <dgm:prSet/>
      <dgm:spPr/>
      <dgm:t>
        <a:bodyPr/>
        <a:lstStyle/>
        <a:p>
          <a:r>
            <a:rPr lang="en-US" b="0" i="0" dirty="0"/>
            <a:t>Each new model is trained to minimize the loss function </a:t>
          </a:r>
          <a:r>
            <a:rPr lang="en-US" dirty="0"/>
            <a:t>.</a:t>
          </a:r>
        </a:p>
      </dgm:t>
    </dgm:pt>
    <dgm:pt modelId="{55C18F0F-B8D1-4E13-A1D1-1FD46335C930}" type="parTrans" cxnId="{C60274B6-42D0-4512-B942-B178003827BA}">
      <dgm:prSet/>
      <dgm:spPr/>
      <dgm:t>
        <a:bodyPr/>
        <a:lstStyle/>
        <a:p>
          <a:endParaRPr lang="en-US"/>
        </a:p>
      </dgm:t>
    </dgm:pt>
    <dgm:pt modelId="{E6376F3C-46DB-46E1-A1A0-EC4805B302B1}" type="sibTrans" cxnId="{C60274B6-42D0-4512-B942-B178003827BA}">
      <dgm:prSet/>
      <dgm:spPr/>
      <dgm:t>
        <a:bodyPr/>
        <a:lstStyle/>
        <a:p>
          <a:endParaRPr lang="en-US"/>
        </a:p>
      </dgm:t>
    </dgm:pt>
    <dgm:pt modelId="{30E3C2F0-5779-40AB-AD0F-11770C012DDD}">
      <dgm:prSet/>
      <dgm:spPr/>
      <dgm:t>
        <a:bodyPr/>
        <a:lstStyle/>
        <a:p>
          <a:r>
            <a:rPr lang="en-US" dirty="0"/>
            <a:t>It trains the model sequentially.</a:t>
          </a:r>
        </a:p>
      </dgm:t>
    </dgm:pt>
    <dgm:pt modelId="{C6158B34-96D7-459F-9751-3692901B3803}" type="parTrans" cxnId="{D96A8C16-8329-4CED-AE57-836E290A3502}">
      <dgm:prSet/>
      <dgm:spPr/>
      <dgm:t>
        <a:bodyPr/>
        <a:lstStyle/>
        <a:p>
          <a:endParaRPr lang="en-US"/>
        </a:p>
      </dgm:t>
    </dgm:pt>
    <dgm:pt modelId="{76E3577A-842B-4EFF-ACFC-C2FE0503D411}" type="sibTrans" cxnId="{D96A8C16-8329-4CED-AE57-836E290A3502}">
      <dgm:prSet/>
      <dgm:spPr/>
      <dgm:t>
        <a:bodyPr/>
        <a:lstStyle/>
        <a:p>
          <a:endParaRPr lang="en-US"/>
        </a:p>
      </dgm:t>
    </dgm:pt>
    <dgm:pt modelId="{6017218D-AFF2-4404-AC2B-7060A6415034}">
      <dgm:prSet/>
      <dgm:spPr/>
      <dgm:t>
        <a:bodyPr/>
        <a:lstStyle/>
        <a:p>
          <a:r>
            <a:rPr lang="en-US" b="0" i="0" dirty="0"/>
            <a:t>the algorithm computes the gradient of the loss function with respect to the predictions of the current ensemble and then trains a new weak model to minimize this gradient.</a:t>
          </a:r>
          <a:endParaRPr lang="en-US" dirty="0"/>
        </a:p>
      </dgm:t>
    </dgm:pt>
    <dgm:pt modelId="{71D0517E-5432-4E3F-9B46-C6D0C2809AA9}" type="parTrans" cxnId="{0FAFF158-E17B-4201-BDEC-4D0566C5232D}">
      <dgm:prSet/>
      <dgm:spPr/>
      <dgm:t>
        <a:bodyPr/>
        <a:lstStyle/>
        <a:p>
          <a:endParaRPr lang="en-US"/>
        </a:p>
      </dgm:t>
    </dgm:pt>
    <dgm:pt modelId="{BAE7B8CC-1217-40B6-9DDE-053760C5E630}" type="sibTrans" cxnId="{0FAFF158-E17B-4201-BDEC-4D0566C5232D}">
      <dgm:prSet/>
      <dgm:spPr/>
      <dgm:t>
        <a:bodyPr/>
        <a:lstStyle/>
        <a:p>
          <a:endParaRPr lang="en-US"/>
        </a:p>
      </dgm:t>
    </dgm:pt>
    <dgm:pt modelId="{1EE04938-8F72-46FF-8874-AEB6854665F6}">
      <dgm:prSet/>
      <dgm:spPr/>
      <dgm:t>
        <a:bodyPr/>
        <a:lstStyle/>
        <a:p>
          <a:r>
            <a:rPr lang="en-US" b="0" i="0" dirty="0"/>
            <a:t>The predictions of the new model are then added to the ensemble, and the process is repeated until a stopping criterion is met.</a:t>
          </a:r>
          <a:endParaRPr lang="en-US" dirty="0"/>
        </a:p>
      </dgm:t>
    </dgm:pt>
    <dgm:pt modelId="{08E9C50D-3A8D-425C-BA14-CACB43967E8C}" type="parTrans" cxnId="{FD65DC39-634F-4B8A-99F1-1644C9AFCEFF}">
      <dgm:prSet/>
      <dgm:spPr/>
      <dgm:t>
        <a:bodyPr/>
        <a:lstStyle/>
        <a:p>
          <a:endParaRPr lang="en-IN"/>
        </a:p>
      </dgm:t>
    </dgm:pt>
    <dgm:pt modelId="{D4EBF4AA-020F-424C-B61A-892C2E377A1F}" type="sibTrans" cxnId="{FD65DC39-634F-4B8A-99F1-1644C9AFCEFF}">
      <dgm:prSet/>
      <dgm:spPr/>
      <dgm:t>
        <a:bodyPr/>
        <a:lstStyle/>
        <a:p>
          <a:endParaRPr lang="en-IN"/>
        </a:p>
      </dgm:t>
    </dgm:pt>
    <dgm:pt modelId="{0C0458CF-E256-459B-8F1F-0FD1549026F0}" type="pres">
      <dgm:prSet presAssocID="{7B72AB06-7EEA-487C-BF9A-96233A9755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79E3F1-88E7-4A30-B68E-2E99CAD7AE37}" type="pres">
      <dgm:prSet presAssocID="{77C01BC1-3FA9-428B-AFC6-ECBBEF4A82A3}" presName="hierRoot1" presStyleCnt="0">
        <dgm:presLayoutVars>
          <dgm:hierBranch val="init"/>
        </dgm:presLayoutVars>
      </dgm:prSet>
      <dgm:spPr/>
    </dgm:pt>
    <dgm:pt modelId="{8E862D94-752A-4BCA-B224-4CF140CF6B0B}" type="pres">
      <dgm:prSet presAssocID="{77C01BC1-3FA9-428B-AFC6-ECBBEF4A82A3}" presName="rootComposite1" presStyleCnt="0"/>
      <dgm:spPr/>
    </dgm:pt>
    <dgm:pt modelId="{9A346DBF-5745-4610-BF4C-200801CF7448}" type="pres">
      <dgm:prSet presAssocID="{77C01BC1-3FA9-428B-AFC6-ECBBEF4A82A3}" presName="rootText1" presStyleLbl="node0" presStyleIdx="0" presStyleCnt="4" custScaleX="221405" custLinFactNeighborX="442" custLinFactNeighborY="2700">
        <dgm:presLayoutVars>
          <dgm:chPref val="3"/>
        </dgm:presLayoutVars>
      </dgm:prSet>
      <dgm:spPr/>
    </dgm:pt>
    <dgm:pt modelId="{5DDBEC6D-20DB-45ED-9A95-76658FD4B1AC}" type="pres">
      <dgm:prSet presAssocID="{77C01BC1-3FA9-428B-AFC6-ECBBEF4A82A3}" presName="rootConnector1" presStyleLbl="node1" presStyleIdx="0" presStyleCnt="0"/>
      <dgm:spPr/>
    </dgm:pt>
    <dgm:pt modelId="{E78C41ED-3D5C-456B-950E-D4E4C63A7F8E}" type="pres">
      <dgm:prSet presAssocID="{77C01BC1-3FA9-428B-AFC6-ECBBEF4A82A3}" presName="hierChild2" presStyleCnt="0"/>
      <dgm:spPr/>
    </dgm:pt>
    <dgm:pt modelId="{3668946E-2E6B-4FC7-A168-7E4F10B56D4C}" type="pres">
      <dgm:prSet presAssocID="{77C01BC1-3FA9-428B-AFC6-ECBBEF4A82A3}" presName="hierChild3" presStyleCnt="0"/>
      <dgm:spPr/>
    </dgm:pt>
    <dgm:pt modelId="{DA218EF3-FD93-486B-9372-F5C11C017B1F}" type="pres">
      <dgm:prSet presAssocID="{30E3C2F0-5779-40AB-AD0F-11770C012DDD}" presName="hierRoot1" presStyleCnt="0">
        <dgm:presLayoutVars>
          <dgm:hierBranch val="init"/>
        </dgm:presLayoutVars>
      </dgm:prSet>
      <dgm:spPr/>
    </dgm:pt>
    <dgm:pt modelId="{D5CE0180-27BC-4DBF-ACCD-18AF9CD0BCED}" type="pres">
      <dgm:prSet presAssocID="{30E3C2F0-5779-40AB-AD0F-11770C012DDD}" presName="rootComposite1" presStyleCnt="0"/>
      <dgm:spPr/>
    </dgm:pt>
    <dgm:pt modelId="{E1240E48-7C31-4B29-8E72-2A4DB5F91F70}" type="pres">
      <dgm:prSet presAssocID="{30E3C2F0-5779-40AB-AD0F-11770C012DDD}" presName="rootText1" presStyleLbl="node0" presStyleIdx="1" presStyleCnt="4" custScaleX="221405">
        <dgm:presLayoutVars>
          <dgm:chPref val="3"/>
        </dgm:presLayoutVars>
      </dgm:prSet>
      <dgm:spPr/>
    </dgm:pt>
    <dgm:pt modelId="{BE755DE0-262E-4338-A851-0D6310C69CE7}" type="pres">
      <dgm:prSet presAssocID="{30E3C2F0-5779-40AB-AD0F-11770C012DDD}" presName="rootConnector1" presStyleLbl="node1" presStyleIdx="0" presStyleCnt="0"/>
      <dgm:spPr/>
    </dgm:pt>
    <dgm:pt modelId="{9CC9921B-2A16-4BCD-97A8-B95EC783619A}" type="pres">
      <dgm:prSet presAssocID="{30E3C2F0-5779-40AB-AD0F-11770C012DDD}" presName="hierChild2" presStyleCnt="0"/>
      <dgm:spPr/>
    </dgm:pt>
    <dgm:pt modelId="{EAFB2C9F-5475-443C-9C9D-25242577A008}" type="pres">
      <dgm:prSet presAssocID="{30E3C2F0-5779-40AB-AD0F-11770C012DDD}" presName="hierChild3" presStyleCnt="0"/>
      <dgm:spPr/>
    </dgm:pt>
    <dgm:pt modelId="{4CDA6B90-FF9B-469F-9CDC-C076F8C09F74}" type="pres">
      <dgm:prSet presAssocID="{6017218D-AFF2-4404-AC2B-7060A6415034}" presName="hierRoot1" presStyleCnt="0">
        <dgm:presLayoutVars>
          <dgm:hierBranch val="init"/>
        </dgm:presLayoutVars>
      </dgm:prSet>
      <dgm:spPr/>
    </dgm:pt>
    <dgm:pt modelId="{6E38EC98-E8F2-4D6A-A4A0-40B27BDFBF38}" type="pres">
      <dgm:prSet presAssocID="{6017218D-AFF2-4404-AC2B-7060A6415034}" presName="rootComposite1" presStyleCnt="0"/>
      <dgm:spPr/>
    </dgm:pt>
    <dgm:pt modelId="{48EF8636-094B-4433-B130-33931991E488}" type="pres">
      <dgm:prSet presAssocID="{6017218D-AFF2-4404-AC2B-7060A6415034}" presName="rootText1" presStyleLbl="node0" presStyleIdx="2" presStyleCnt="4" custScaleX="221405" custLinFactNeighborY="-12881">
        <dgm:presLayoutVars>
          <dgm:chPref val="3"/>
        </dgm:presLayoutVars>
      </dgm:prSet>
      <dgm:spPr/>
    </dgm:pt>
    <dgm:pt modelId="{302ECF15-4015-4A05-95A4-71A65FBB091C}" type="pres">
      <dgm:prSet presAssocID="{6017218D-AFF2-4404-AC2B-7060A6415034}" presName="rootConnector1" presStyleLbl="node1" presStyleIdx="0" presStyleCnt="0"/>
      <dgm:spPr/>
    </dgm:pt>
    <dgm:pt modelId="{005B95A7-D0BB-4FC6-B1EA-689F7F0E5389}" type="pres">
      <dgm:prSet presAssocID="{6017218D-AFF2-4404-AC2B-7060A6415034}" presName="hierChild2" presStyleCnt="0"/>
      <dgm:spPr/>
    </dgm:pt>
    <dgm:pt modelId="{0F5E9CE8-FACA-45CF-A6DB-D2C65A8AD2F1}" type="pres">
      <dgm:prSet presAssocID="{6017218D-AFF2-4404-AC2B-7060A6415034}" presName="hierChild3" presStyleCnt="0"/>
      <dgm:spPr/>
    </dgm:pt>
    <dgm:pt modelId="{A052EA8F-12CF-4A86-8768-44098141B868}" type="pres">
      <dgm:prSet presAssocID="{1EE04938-8F72-46FF-8874-AEB6854665F6}" presName="hierRoot1" presStyleCnt="0">
        <dgm:presLayoutVars>
          <dgm:hierBranch val="init"/>
        </dgm:presLayoutVars>
      </dgm:prSet>
      <dgm:spPr/>
    </dgm:pt>
    <dgm:pt modelId="{3127D4FB-11A3-48B6-8F37-5AD7DB239FA8}" type="pres">
      <dgm:prSet presAssocID="{1EE04938-8F72-46FF-8874-AEB6854665F6}" presName="rootComposite1" presStyleCnt="0"/>
      <dgm:spPr/>
    </dgm:pt>
    <dgm:pt modelId="{645614C6-AC3F-41E4-9503-798306A35963}" type="pres">
      <dgm:prSet presAssocID="{1EE04938-8F72-46FF-8874-AEB6854665F6}" presName="rootText1" presStyleLbl="node0" presStyleIdx="3" presStyleCnt="4" custScaleX="221405" custLinFactNeighborY="-12881">
        <dgm:presLayoutVars>
          <dgm:chPref val="3"/>
        </dgm:presLayoutVars>
      </dgm:prSet>
      <dgm:spPr/>
    </dgm:pt>
    <dgm:pt modelId="{8DA94D78-6599-4C86-8B66-3CB8C1EF1DE0}" type="pres">
      <dgm:prSet presAssocID="{1EE04938-8F72-46FF-8874-AEB6854665F6}" presName="rootConnector1" presStyleLbl="node1" presStyleIdx="0" presStyleCnt="0"/>
      <dgm:spPr/>
    </dgm:pt>
    <dgm:pt modelId="{227CD8C8-5D12-4771-9E5C-88DC52F3B0BE}" type="pres">
      <dgm:prSet presAssocID="{1EE04938-8F72-46FF-8874-AEB6854665F6}" presName="hierChild2" presStyleCnt="0"/>
      <dgm:spPr/>
    </dgm:pt>
    <dgm:pt modelId="{4BDC8D35-B8C9-46C8-841A-62CA2C1349C0}" type="pres">
      <dgm:prSet presAssocID="{1EE04938-8F72-46FF-8874-AEB6854665F6}" presName="hierChild3" presStyleCnt="0"/>
      <dgm:spPr/>
    </dgm:pt>
  </dgm:ptLst>
  <dgm:cxnLst>
    <dgm:cxn modelId="{F3A1A506-2BCE-487E-9D26-448049E9D0FC}" type="presOf" srcId="{30E3C2F0-5779-40AB-AD0F-11770C012DDD}" destId="{BE755DE0-262E-4338-A851-0D6310C69CE7}" srcOrd="1" destOrd="0" presId="urn:microsoft.com/office/officeart/2009/3/layout/HorizontalOrganizationChart"/>
    <dgm:cxn modelId="{D96A8C16-8329-4CED-AE57-836E290A3502}" srcId="{7B72AB06-7EEA-487C-BF9A-96233A9755F7}" destId="{30E3C2F0-5779-40AB-AD0F-11770C012DDD}" srcOrd="1" destOrd="0" parTransId="{C6158B34-96D7-459F-9751-3692901B3803}" sibTransId="{76E3577A-842B-4EFF-ACFC-C2FE0503D411}"/>
    <dgm:cxn modelId="{FD65DC39-634F-4B8A-99F1-1644C9AFCEFF}" srcId="{7B72AB06-7EEA-487C-BF9A-96233A9755F7}" destId="{1EE04938-8F72-46FF-8874-AEB6854665F6}" srcOrd="3" destOrd="0" parTransId="{08E9C50D-3A8D-425C-BA14-CACB43967E8C}" sibTransId="{D4EBF4AA-020F-424C-B61A-892C2E377A1F}"/>
    <dgm:cxn modelId="{C72FD95D-2816-4622-9CE4-E9D1D1BB9D01}" type="presOf" srcId="{30E3C2F0-5779-40AB-AD0F-11770C012DDD}" destId="{E1240E48-7C31-4B29-8E72-2A4DB5F91F70}" srcOrd="0" destOrd="0" presId="urn:microsoft.com/office/officeart/2009/3/layout/HorizontalOrganizationChart"/>
    <dgm:cxn modelId="{53CBE66D-9216-42E8-BED6-88A84DDCFA38}" type="presOf" srcId="{77C01BC1-3FA9-428B-AFC6-ECBBEF4A82A3}" destId="{5DDBEC6D-20DB-45ED-9A95-76658FD4B1AC}" srcOrd="1" destOrd="0" presId="urn:microsoft.com/office/officeart/2009/3/layout/HorizontalOrganizationChart"/>
    <dgm:cxn modelId="{0FAFF158-E17B-4201-BDEC-4D0566C5232D}" srcId="{7B72AB06-7EEA-487C-BF9A-96233A9755F7}" destId="{6017218D-AFF2-4404-AC2B-7060A6415034}" srcOrd="2" destOrd="0" parTransId="{71D0517E-5432-4E3F-9B46-C6D0C2809AA9}" sibTransId="{BAE7B8CC-1217-40B6-9DDE-053760C5E630}"/>
    <dgm:cxn modelId="{D668A193-F3FE-4ACF-9E97-6C685583656D}" type="presOf" srcId="{7B72AB06-7EEA-487C-BF9A-96233A9755F7}" destId="{0C0458CF-E256-459B-8F1F-0FD1549026F0}" srcOrd="0" destOrd="0" presId="urn:microsoft.com/office/officeart/2009/3/layout/HorizontalOrganizationChart"/>
    <dgm:cxn modelId="{EA932996-D9F9-42EC-AB2B-BDBE6F2DC928}" type="presOf" srcId="{6017218D-AFF2-4404-AC2B-7060A6415034}" destId="{302ECF15-4015-4A05-95A4-71A65FBB091C}" srcOrd="1" destOrd="0" presId="urn:microsoft.com/office/officeart/2009/3/layout/HorizontalOrganizationChart"/>
    <dgm:cxn modelId="{FC1A199E-379C-4B3F-88EA-19BEE5A9363F}" type="presOf" srcId="{1EE04938-8F72-46FF-8874-AEB6854665F6}" destId="{8DA94D78-6599-4C86-8B66-3CB8C1EF1DE0}" srcOrd="1" destOrd="0" presId="urn:microsoft.com/office/officeart/2009/3/layout/HorizontalOrganizationChart"/>
    <dgm:cxn modelId="{29D8E0B5-A16A-49E4-AC06-0DB4CD17FAF4}" type="presOf" srcId="{1EE04938-8F72-46FF-8874-AEB6854665F6}" destId="{645614C6-AC3F-41E4-9503-798306A35963}" srcOrd="0" destOrd="0" presId="urn:microsoft.com/office/officeart/2009/3/layout/HorizontalOrganizationChart"/>
    <dgm:cxn modelId="{C60274B6-42D0-4512-B942-B178003827BA}" srcId="{7B72AB06-7EEA-487C-BF9A-96233A9755F7}" destId="{77C01BC1-3FA9-428B-AFC6-ECBBEF4A82A3}" srcOrd="0" destOrd="0" parTransId="{55C18F0F-B8D1-4E13-A1D1-1FD46335C930}" sibTransId="{E6376F3C-46DB-46E1-A1A0-EC4805B302B1}"/>
    <dgm:cxn modelId="{D3E73ADA-5528-47A2-8E9A-4E3878D3DDBB}" type="presOf" srcId="{6017218D-AFF2-4404-AC2B-7060A6415034}" destId="{48EF8636-094B-4433-B130-33931991E488}" srcOrd="0" destOrd="0" presId="urn:microsoft.com/office/officeart/2009/3/layout/HorizontalOrganizationChart"/>
    <dgm:cxn modelId="{098A11DB-80C9-4633-A697-8CCBDAE28244}" type="presOf" srcId="{77C01BC1-3FA9-428B-AFC6-ECBBEF4A82A3}" destId="{9A346DBF-5745-4610-BF4C-200801CF7448}" srcOrd="0" destOrd="0" presId="urn:microsoft.com/office/officeart/2009/3/layout/HorizontalOrganizationChart"/>
    <dgm:cxn modelId="{D7AC90A4-470E-4D01-8BD6-D69CAB6D6F31}" type="presParOf" srcId="{0C0458CF-E256-459B-8F1F-0FD1549026F0}" destId="{D979E3F1-88E7-4A30-B68E-2E99CAD7AE37}" srcOrd="0" destOrd="0" presId="urn:microsoft.com/office/officeart/2009/3/layout/HorizontalOrganizationChart"/>
    <dgm:cxn modelId="{E693499F-E70C-451E-BDF5-95D0977A6C94}" type="presParOf" srcId="{D979E3F1-88E7-4A30-B68E-2E99CAD7AE37}" destId="{8E862D94-752A-4BCA-B224-4CF140CF6B0B}" srcOrd="0" destOrd="0" presId="urn:microsoft.com/office/officeart/2009/3/layout/HorizontalOrganizationChart"/>
    <dgm:cxn modelId="{A25D3245-ADE4-46C4-A6DC-9ACB80F047B2}" type="presParOf" srcId="{8E862D94-752A-4BCA-B224-4CF140CF6B0B}" destId="{9A346DBF-5745-4610-BF4C-200801CF7448}" srcOrd="0" destOrd="0" presId="urn:microsoft.com/office/officeart/2009/3/layout/HorizontalOrganizationChart"/>
    <dgm:cxn modelId="{93CC9800-9DD5-4192-8C39-47D873EFD6C6}" type="presParOf" srcId="{8E862D94-752A-4BCA-B224-4CF140CF6B0B}" destId="{5DDBEC6D-20DB-45ED-9A95-76658FD4B1AC}" srcOrd="1" destOrd="0" presId="urn:microsoft.com/office/officeart/2009/3/layout/HorizontalOrganizationChart"/>
    <dgm:cxn modelId="{B8363FFF-9520-4ABB-AB82-B04CD0343414}" type="presParOf" srcId="{D979E3F1-88E7-4A30-B68E-2E99CAD7AE37}" destId="{E78C41ED-3D5C-456B-950E-D4E4C63A7F8E}" srcOrd="1" destOrd="0" presId="urn:microsoft.com/office/officeart/2009/3/layout/HorizontalOrganizationChart"/>
    <dgm:cxn modelId="{3A8440B7-64B1-466F-9828-E9EF78962065}" type="presParOf" srcId="{D979E3F1-88E7-4A30-B68E-2E99CAD7AE37}" destId="{3668946E-2E6B-4FC7-A168-7E4F10B56D4C}" srcOrd="2" destOrd="0" presId="urn:microsoft.com/office/officeart/2009/3/layout/HorizontalOrganizationChart"/>
    <dgm:cxn modelId="{D776B666-1277-4F5B-A291-BF3F1BE315FC}" type="presParOf" srcId="{0C0458CF-E256-459B-8F1F-0FD1549026F0}" destId="{DA218EF3-FD93-486B-9372-F5C11C017B1F}" srcOrd="1" destOrd="0" presId="urn:microsoft.com/office/officeart/2009/3/layout/HorizontalOrganizationChart"/>
    <dgm:cxn modelId="{919B8992-C345-4F05-B0DE-09FB305F7C8A}" type="presParOf" srcId="{DA218EF3-FD93-486B-9372-F5C11C017B1F}" destId="{D5CE0180-27BC-4DBF-ACCD-18AF9CD0BCED}" srcOrd="0" destOrd="0" presId="urn:microsoft.com/office/officeart/2009/3/layout/HorizontalOrganizationChart"/>
    <dgm:cxn modelId="{F28F9A07-3CCD-456C-800B-5AD7DE1A1614}" type="presParOf" srcId="{D5CE0180-27BC-4DBF-ACCD-18AF9CD0BCED}" destId="{E1240E48-7C31-4B29-8E72-2A4DB5F91F70}" srcOrd="0" destOrd="0" presId="urn:microsoft.com/office/officeart/2009/3/layout/HorizontalOrganizationChart"/>
    <dgm:cxn modelId="{9C531F96-B472-4C38-BC2A-0CD4AE8F7D82}" type="presParOf" srcId="{D5CE0180-27BC-4DBF-ACCD-18AF9CD0BCED}" destId="{BE755DE0-262E-4338-A851-0D6310C69CE7}" srcOrd="1" destOrd="0" presId="urn:microsoft.com/office/officeart/2009/3/layout/HorizontalOrganizationChart"/>
    <dgm:cxn modelId="{A2BE0D8D-889B-4EC2-88DB-D104319016D7}" type="presParOf" srcId="{DA218EF3-FD93-486B-9372-F5C11C017B1F}" destId="{9CC9921B-2A16-4BCD-97A8-B95EC783619A}" srcOrd="1" destOrd="0" presId="urn:microsoft.com/office/officeart/2009/3/layout/HorizontalOrganizationChart"/>
    <dgm:cxn modelId="{AE6E0A1A-BAEC-4762-82B1-2663AF2D4014}" type="presParOf" srcId="{DA218EF3-FD93-486B-9372-F5C11C017B1F}" destId="{EAFB2C9F-5475-443C-9C9D-25242577A008}" srcOrd="2" destOrd="0" presId="urn:microsoft.com/office/officeart/2009/3/layout/HorizontalOrganizationChart"/>
    <dgm:cxn modelId="{41DF281A-7F5D-4EEC-89BE-68666028ED25}" type="presParOf" srcId="{0C0458CF-E256-459B-8F1F-0FD1549026F0}" destId="{4CDA6B90-FF9B-469F-9CDC-C076F8C09F74}" srcOrd="2" destOrd="0" presId="urn:microsoft.com/office/officeart/2009/3/layout/HorizontalOrganizationChart"/>
    <dgm:cxn modelId="{7A7AC2A4-2B14-4D9D-94EA-1870C62B2C80}" type="presParOf" srcId="{4CDA6B90-FF9B-469F-9CDC-C076F8C09F74}" destId="{6E38EC98-E8F2-4D6A-A4A0-40B27BDFBF38}" srcOrd="0" destOrd="0" presId="urn:microsoft.com/office/officeart/2009/3/layout/HorizontalOrganizationChart"/>
    <dgm:cxn modelId="{33FDA797-2BBD-4526-ADAB-2FEE98FDFD17}" type="presParOf" srcId="{6E38EC98-E8F2-4D6A-A4A0-40B27BDFBF38}" destId="{48EF8636-094B-4433-B130-33931991E488}" srcOrd="0" destOrd="0" presId="urn:microsoft.com/office/officeart/2009/3/layout/HorizontalOrganizationChart"/>
    <dgm:cxn modelId="{6C93E005-8ED8-4A8C-8FA8-37049A40C36F}" type="presParOf" srcId="{6E38EC98-E8F2-4D6A-A4A0-40B27BDFBF38}" destId="{302ECF15-4015-4A05-95A4-71A65FBB091C}" srcOrd="1" destOrd="0" presId="urn:microsoft.com/office/officeart/2009/3/layout/HorizontalOrganizationChart"/>
    <dgm:cxn modelId="{5DAC9FA4-C4C3-496B-8FD5-E7286311850D}" type="presParOf" srcId="{4CDA6B90-FF9B-469F-9CDC-C076F8C09F74}" destId="{005B95A7-D0BB-4FC6-B1EA-689F7F0E5389}" srcOrd="1" destOrd="0" presId="urn:microsoft.com/office/officeart/2009/3/layout/HorizontalOrganizationChart"/>
    <dgm:cxn modelId="{F277B038-32EB-4259-BD3F-4AD798674D22}" type="presParOf" srcId="{4CDA6B90-FF9B-469F-9CDC-C076F8C09F74}" destId="{0F5E9CE8-FACA-45CF-A6DB-D2C65A8AD2F1}" srcOrd="2" destOrd="0" presId="urn:microsoft.com/office/officeart/2009/3/layout/HorizontalOrganizationChart"/>
    <dgm:cxn modelId="{D96826EF-EB24-4F7B-83DF-828FA53DD3CE}" type="presParOf" srcId="{0C0458CF-E256-459B-8F1F-0FD1549026F0}" destId="{A052EA8F-12CF-4A86-8768-44098141B868}" srcOrd="3" destOrd="0" presId="urn:microsoft.com/office/officeart/2009/3/layout/HorizontalOrganizationChart"/>
    <dgm:cxn modelId="{9B64A72D-E879-433E-9DBC-D4FADCEA906D}" type="presParOf" srcId="{A052EA8F-12CF-4A86-8768-44098141B868}" destId="{3127D4FB-11A3-48B6-8F37-5AD7DB239FA8}" srcOrd="0" destOrd="0" presId="urn:microsoft.com/office/officeart/2009/3/layout/HorizontalOrganizationChart"/>
    <dgm:cxn modelId="{2CA23B81-E112-4571-8D51-965E84926673}" type="presParOf" srcId="{3127D4FB-11A3-48B6-8F37-5AD7DB239FA8}" destId="{645614C6-AC3F-41E4-9503-798306A35963}" srcOrd="0" destOrd="0" presId="urn:microsoft.com/office/officeart/2009/3/layout/HorizontalOrganizationChart"/>
    <dgm:cxn modelId="{4BA9456E-FB11-4E72-8775-CF163A2996A6}" type="presParOf" srcId="{3127D4FB-11A3-48B6-8F37-5AD7DB239FA8}" destId="{8DA94D78-6599-4C86-8B66-3CB8C1EF1DE0}" srcOrd="1" destOrd="0" presId="urn:microsoft.com/office/officeart/2009/3/layout/HorizontalOrganizationChart"/>
    <dgm:cxn modelId="{D936EE13-3FE7-4497-A3F5-C2A0722F46AA}" type="presParOf" srcId="{A052EA8F-12CF-4A86-8768-44098141B868}" destId="{227CD8C8-5D12-4771-9E5C-88DC52F3B0BE}" srcOrd="1" destOrd="0" presId="urn:microsoft.com/office/officeart/2009/3/layout/HorizontalOrganizationChart"/>
    <dgm:cxn modelId="{D734B994-E094-49C6-88BC-5DFEF55491FA}" type="presParOf" srcId="{A052EA8F-12CF-4A86-8768-44098141B868}" destId="{4BDC8D35-B8C9-46C8-841A-62CA2C1349C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72AB06-7EEA-487C-BF9A-96233A9755F7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C01BC1-3FA9-428B-AFC6-ECBBEF4A82A3}">
      <dgm:prSet/>
      <dgm:spPr/>
      <dgm:t>
        <a:bodyPr/>
        <a:lstStyle/>
        <a:p>
          <a:r>
            <a:rPr lang="en-US" b="0" i="0" dirty="0"/>
            <a:t>Each new model is trained to minimize the loss function </a:t>
          </a:r>
          <a:r>
            <a:rPr lang="en-US" dirty="0"/>
            <a:t>.</a:t>
          </a:r>
        </a:p>
      </dgm:t>
    </dgm:pt>
    <dgm:pt modelId="{55C18F0F-B8D1-4E13-A1D1-1FD46335C930}" type="parTrans" cxnId="{C60274B6-42D0-4512-B942-B178003827BA}">
      <dgm:prSet/>
      <dgm:spPr/>
      <dgm:t>
        <a:bodyPr/>
        <a:lstStyle/>
        <a:p>
          <a:endParaRPr lang="en-US"/>
        </a:p>
      </dgm:t>
    </dgm:pt>
    <dgm:pt modelId="{E6376F3C-46DB-46E1-A1A0-EC4805B302B1}" type="sibTrans" cxnId="{C60274B6-42D0-4512-B942-B178003827BA}">
      <dgm:prSet/>
      <dgm:spPr/>
      <dgm:t>
        <a:bodyPr/>
        <a:lstStyle/>
        <a:p>
          <a:endParaRPr lang="en-US"/>
        </a:p>
      </dgm:t>
    </dgm:pt>
    <dgm:pt modelId="{30E3C2F0-5779-40AB-AD0F-11770C012DDD}">
      <dgm:prSet/>
      <dgm:spPr/>
      <dgm:t>
        <a:bodyPr/>
        <a:lstStyle/>
        <a:p>
          <a:r>
            <a:rPr lang="en-US" dirty="0"/>
            <a:t>It trains the model sequentially.</a:t>
          </a:r>
        </a:p>
      </dgm:t>
    </dgm:pt>
    <dgm:pt modelId="{C6158B34-96D7-459F-9751-3692901B3803}" type="parTrans" cxnId="{D96A8C16-8329-4CED-AE57-836E290A3502}">
      <dgm:prSet/>
      <dgm:spPr/>
      <dgm:t>
        <a:bodyPr/>
        <a:lstStyle/>
        <a:p>
          <a:endParaRPr lang="en-US"/>
        </a:p>
      </dgm:t>
    </dgm:pt>
    <dgm:pt modelId="{76E3577A-842B-4EFF-ACFC-C2FE0503D411}" type="sibTrans" cxnId="{D96A8C16-8329-4CED-AE57-836E290A3502}">
      <dgm:prSet/>
      <dgm:spPr/>
      <dgm:t>
        <a:bodyPr/>
        <a:lstStyle/>
        <a:p>
          <a:endParaRPr lang="en-US"/>
        </a:p>
      </dgm:t>
    </dgm:pt>
    <dgm:pt modelId="{6017218D-AFF2-4404-AC2B-7060A6415034}">
      <dgm:prSet/>
      <dgm:spPr/>
      <dgm:t>
        <a:bodyPr/>
        <a:lstStyle/>
        <a:p>
          <a:r>
            <a:rPr lang="en-US" b="0" i="0" dirty="0"/>
            <a:t>the algorithm computes the gradient of the loss function with respect to the predictions of the current ensemble and then trains a new weak model to minimize this gradient.</a:t>
          </a:r>
          <a:endParaRPr lang="en-US" dirty="0"/>
        </a:p>
      </dgm:t>
    </dgm:pt>
    <dgm:pt modelId="{71D0517E-5432-4E3F-9B46-C6D0C2809AA9}" type="parTrans" cxnId="{0FAFF158-E17B-4201-BDEC-4D0566C5232D}">
      <dgm:prSet/>
      <dgm:spPr/>
      <dgm:t>
        <a:bodyPr/>
        <a:lstStyle/>
        <a:p>
          <a:endParaRPr lang="en-US"/>
        </a:p>
      </dgm:t>
    </dgm:pt>
    <dgm:pt modelId="{BAE7B8CC-1217-40B6-9DDE-053760C5E630}" type="sibTrans" cxnId="{0FAFF158-E17B-4201-BDEC-4D0566C5232D}">
      <dgm:prSet/>
      <dgm:spPr/>
      <dgm:t>
        <a:bodyPr/>
        <a:lstStyle/>
        <a:p>
          <a:endParaRPr lang="en-US"/>
        </a:p>
      </dgm:t>
    </dgm:pt>
    <dgm:pt modelId="{1EE04938-8F72-46FF-8874-AEB6854665F6}">
      <dgm:prSet/>
      <dgm:spPr/>
      <dgm:t>
        <a:bodyPr/>
        <a:lstStyle/>
        <a:p>
          <a:r>
            <a:rPr lang="en-US" b="0" i="0" dirty="0"/>
            <a:t>The predictions of the new model are then added to the ensemble, and the process is repeated until a stopping criterion is met.</a:t>
          </a:r>
          <a:endParaRPr lang="en-US" dirty="0"/>
        </a:p>
      </dgm:t>
    </dgm:pt>
    <dgm:pt modelId="{08E9C50D-3A8D-425C-BA14-CACB43967E8C}" type="parTrans" cxnId="{FD65DC39-634F-4B8A-99F1-1644C9AFCEFF}">
      <dgm:prSet/>
      <dgm:spPr/>
      <dgm:t>
        <a:bodyPr/>
        <a:lstStyle/>
        <a:p>
          <a:endParaRPr lang="en-IN"/>
        </a:p>
      </dgm:t>
    </dgm:pt>
    <dgm:pt modelId="{D4EBF4AA-020F-424C-B61A-892C2E377A1F}" type="sibTrans" cxnId="{FD65DC39-634F-4B8A-99F1-1644C9AFCEFF}">
      <dgm:prSet/>
      <dgm:spPr/>
      <dgm:t>
        <a:bodyPr/>
        <a:lstStyle/>
        <a:p>
          <a:endParaRPr lang="en-IN"/>
        </a:p>
      </dgm:t>
    </dgm:pt>
    <dgm:pt modelId="{F6125143-771D-47B9-9E48-316BA1C5CF02}">
      <dgm:prSet/>
      <dgm:spPr/>
      <dgm:t>
        <a:bodyPr/>
        <a:lstStyle/>
        <a:p>
          <a:r>
            <a:rPr lang="en-US" b="1" i="0" dirty="0"/>
            <a:t>Shrinkage</a:t>
          </a:r>
          <a:r>
            <a:rPr lang="en-US" b="0" i="0" dirty="0"/>
            <a:t> refers to the fact that the prediction of each tree in the ensemble is shrunk after it is multiplied by the learning rate (eta) which ranges between 0 to 1.</a:t>
          </a:r>
          <a:endParaRPr lang="en-US" dirty="0"/>
        </a:p>
      </dgm:t>
    </dgm:pt>
    <dgm:pt modelId="{C23C2108-E4A2-45D9-B89A-82F850ECBD43}" type="parTrans" cxnId="{17BB162E-B788-4E32-966C-D9994E7CF036}">
      <dgm:prSet/>
      <dgm:spPr/>
      <dgm:t>
        <a:bodyPr/>
        <a:lstStyle/>
        <a:p>
          <a:endParaRPr lang="en-IN"/>
        </a:p>
      </dgm:t>
    </dgm:pt>
    <dgm:pt modelId="{DA3B8DAD-A6FF-414B-93C3-65C90A16A20D}" type="sibTrans" cxnId="{17BB162E-B788-4E32-966C-D9994E7CF036}">
      <dgm:prSet/>
      <dgm:spPr/>
      <dgm:t>
        <a:bodyPr/>
        <a:lstStyle/>
        <a:p>
          <a:endParaRPr lang="en-IN"/>
        </a:p>
      </dgm:t>
    </dgm:pt>
    <dgm:pt modelId="{0C0458CF-E256-459B-8F1F-0FD1549026F0}" type="pres">
      <dgm:prSet presAssocID="{7B72AB06-7EEA-487C-BF9A-96233A9755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79E3F1-88E7-4A30-B68E-2E99CAD7AE37}" type="pres">
      <dgm:prSet presAssocID="{77C01BC1-3FA9-428B-AFC6-ECBBEF4A82A3}" presName="hierRoot1" presStyleCnt="0">
        <dgm:presLayoutVars>
          <dgm:hierBranch val="init"/>
        </dgm:presLayoutVars>
      </dgm:prSet>
      <dgm:spPr/>
    </dgm:pt>
    <dgm:pt modelId="{8E862D94-752A-4BCA-B224-4CF140CF6B0B}" type="pres">
      <dgm:prSet presAssocID="{77C01BC1-3FA9-428B-AFC6-ECBBEF4A82A3}" presName="rootComposite1" presStyleCnt="0"/>
      <dgm:spPr/>
    </dgm:pt>
    <dgm:pt modelId="{9A346DBF-5745-4610-BF4C-200801CF7448}" type="pres">
      <dgm:prSet presAssocID="{77C01BC1-3FA9-428B-AFC6-ECBBEF4A82A3}" presName="rootText1" presStyleLbl="node0" presStyleIdx="0" presStyleCnt="5" custScaleX="221405" custLinFactNeighborX="442" custLinFactNeighborY="2700">
        <dgm:presLayoutVars>
          <dgm:chPref val="3"/>
        </dgm:presLayoutVars>
      </dgm:prSet>
      <dgm:spPr/>
    </dgm:pt>
    <dgm:pt modelId="{5DDBEC6D-20DB-45ED-9A95-76658FD4B1AC}" type="pres">
      <dgm:prSet presAssocID="{77C01BC1-3FA9-428B-AFC6-ECBBEF4A82A3}" presName="rootConnector1" presStyleLbl="node1" presStyleIdx="0" presStyleCnt="0"/>
      <dgm:spPr/>
    </dgm:pt>
    <dgm:pt modelId="{E78C41ED-3D5C-456B-950E-D4E4C63A7F8E}" type="pres">
      <dgm:prSet presAssocID="{77C01BC1-3FA9-428B-AFC6-ECBBEF4A82A3}" presName="hierChild2" presStyleCnt="0"/>
      <dgm:spPr/>
    </dgm:pt>
    <dgm:pt modelId="{3668946E-2E6B-4FC7-A168-7E4F10B56D4C}" type="pres">
      <dgm:prSet presAssocID="{77C01BC1-3FA9-428B-AFC6-ECBBEF4A82A3}" presName="hierChild3" presStyleCnt="0"/>
      <dgm:spPr/>
    </dgm:pt>
    <dgm:pt modelId="{DA218EF3-FD93-486B-9372-F5C11C017B1F}" type="pres">
      <dgm:prSet presAssocID="{30E3C2F0-5779-40AB-AD0F-11770C012DDD}" presName="hierRoot1" presStyleCnt="0">
        <dgm:presLayoutVars>
          <dgm:hierBranch val="init"/>
        </dgm:presLayoutVars>
      </dgm:prSet>
      <dgm:spPr/>
    </dgm:pt>
    <dgm:pt modelId="{D5CE0180-27BC-4DBF-ACCD-18AF9CD0BCED}" type="pres">
      <dgm:prSet presAssocID="{30E3C2F0-5779-40AB-AD0F-11770C012DDD}" presName="rootComposite1" presStyleCnt="0"/>
      <dgm:spPr/>
    </dgm:pt>
    <dgm:pt modelId="{E1240E48-7C31-4B29-8E72-2A4DB5F91F70}" type="pres">
      <dgm:prSet presAssocID="{30E3C2F0-5779-40AB-AD0F-11770C012DDD}" presName="rootText1" presStyleLbl="node0" presStyleIdx="1" presStyleCnt="5" custScaleX="221405">
        <dgm:presLayoutVars>
          <dgm:chPref val="3"/>
        </dgm:presLayoutVars>
      </dgm:prSet>
      <dgm:spPr/>
    </dgm:pt>
    <dgm:pt modelId="{BE755DE0-262E-4338-A851-0D6310C69CE7}" type="pres">
      <dgm:prSet presAssocID="{30E3C2F0-5779-40AB-AD0F-11770C012DDD}" presName="rootConnector1" presStyleLbl="node1" presStyleIdx="0" presStyleCnt="0"/>
      <dgm:spPr/>
    </dgm:pt>
    <dgm:pt modelId="{9CC9921B-2A16-4BCD-97A8-B95EC783619A}" type="pres">
      <dgm:prSet presAssocID="{30E3C2F0-5779-40AB-AD0F-11770C012DDD}" presName="hierChild2" presStyleCnt="0"/>
      <dgm:spPr/>
    </dgm:pt>
    <dgm:pt modelId="{EAFB2C9F-5475-443C-9C9D-25242577A008}" type="pres">
      <dgm:prSet presAssocID="{30E3C2F0-5779-40AB-AD0F-11770C012DDD}" presName="hierChild3" presStyleCnt="0"/>
      <dgm:spPr/>
    </dgm:pt>
    <dgm:pt modelId="{4CDA6B90-FF9B-469F-9CDC-C076F8C09F74}" type="pres">
      <dgm:prSet presAssocID="{6017218D-AFF2-4404-AC2B-7060A6415034}" presName="hierRoot1" presStyleCnt="0">
        <dgm:presLayoutVars>
          <dgm:hierBranch val="init"/>
        </dgm:presLayoutVars>
      </dgm:prSet>
      <dgm:spPr/>
    </dgm:pt>
    <dgm:pt modelId="{6E38EC98-E8F2-4D6A-A4A0-40B27BDFBF38}" type="pres">
      <dgm:prSet presAssocID="{6017218D-AFF2-4404-AC2B-7060A6415034}" presName="rootComposite1" presStyleCnt="0"/>
      <dgm:spPr/>
    </dgm:pt>
    <dgm:pt modelId="{48EF8636-094B-4433-B130-33931991E488}" type="pres">
      <dgm:prSet presAssocID="{6017218D-AFF2-4404-AC2B-7060A6415034}" presName="rootText1" presStyleLbl="node0" presStyleIdx="2" presStyleCnt="5" custScaleX="221405" custLinFactNeighborY="-12881">
        <dgm:presLayoutVars>
          <dgm:chPref val="3"/>
        </dgm:presLayoutVars>
      </dgm:prSet>
      <dgm:spPr/>
    </dgm:pt>
    <dgm:pt modelId="{302ECF15-4015-4A05-95A4-71A65FBB091C}" type="pres">
      <dgm:prSet presAssocID="{6017218D-AFF2-4404-AC2B-7060A6415034}" presName="rootConnector1" presStyleLbl="node1" presStyleIdx="0" presStyleCnt="0"/>
      <dgm:spPr/>
    </dgm:pt>
    <dgm:pt modelId="{005B95A7-D0BB-4FC6-B1EA-689F7F0E5389}" type="pres">
      <dgm:prSet presAssocID="{6017218D-AFF2-4404-AC2B-7060A6415034}" presName="hierChild2" presStyleCnt="0"/>
      <dgm:spPr/>
    </dgm:pt>
    <dgm:pt modelId="{0F5E9CE8-FACA-45CF-A6DB-D2C65A8AD2F1}" type="pres">
      <dgm:prSet presAssocID="{6017218D-AFF2-4404-AC2B-7060A6415034}" presName="hierChild3" presStyleCnt="0"/>
      <dgm:spPr/>
    </dgm:pt>
    <dgm:pt modelId="{A052EA8F-12CF-4A86-8768-44098141B868}" type="pres">
      <dgm:prSet presAssocID="{1EE04938-8F72-46FF-8874-AEB6854665F6}" presName="hierRoot1" presStyleCnt="0">
        <dgm:presLayoutVars>
          <dgm:hierBranch val="init"/>
        </dgm:presLayoutVars>
      </dgm:prSet>
      <dgm:spPr/>
    </dgm:pt>
    <dgm:pt modelId="{3127D4FB-11A3-48B6-8F37-5AD7DB239FA8}" type="pres">
      <dgm:prSet presAssocID="{1EE04938-8F72-46FF-8874-AEB6854665F6}" presName="rootComposite1" presStyleCnt="0"/>
      <dgm:spPr/>
    </dgm:pt>
    <dgm:pt modelId="{645614C6-AC3F-41E4-9503-798306A35963}" type="pres">
      <dgm:prSet presAssocID="{1EE04938-8F72-46FF-8874-AEB6854665F6}" presName="rootText1" presStyleLbl="node0" presStyleIdx="3" presStyleCnt="5" custScaleX="221405" custLinFactNeighborY="-12881">
        <dgm:presLayoutVars>
          <dgm:chPref val="3"/>
        </dgm:presLayoutVars>
      </dgm:prSet>
      <dgm:spPr/>
    </dgm:pt>
    <dgm:pt modelId="{8DA94D78-6599-4C86-8B66-3CB8C1EF1DE0}" type="pres">
      <dgm:prSet presAssocID="{1EE04938-8F72-46FF-8874-AEB6854665F6}" presName="rootConnector1" presStyleLbl="node1" presStyleIdx="0" presStyleCnt="0"/>
      <dgm:spPr/>
    </dgm:pt>
    <dgm:pt modelId="{227CD8C8-5D12-4771-9E5C-88DC52F3B0BE}" type="pres">
      <dgm:prSet presAssocID="{1EE04938-8F72-46FF-8874-AEB6854665F6}" presName="hierChild2" presStyleCnt="0"/>
      <dgm:spPr/>
    </dgm:pt>
    <dgm:pt modelId="{4BDC8D35-B8C9-46C8-841A-62CA2C1349C0}" type="pres">
      <dgm:prSet presAssocID="{1EE04938-8F72-46FF-8874-AEB6854665F6}" presName="hierChild3" presStyleCnt="0"/>
      <dgm:spPr/>
    </dgm:pt>
    <dgm:pt modelId="{EA71B3C6-3FE2-4C10-A0DD-739EFE91127C}" type="pres">
      <dgm:prSet presAssocID="{F6125143-771D-47B9-9E48-316BA1C5CF02}" presName="hierRoot1" presStyleCnt="0">
        <dgm:presLayoutVars>
          <dgm:hierBranch val="init"/>
        </dgm:presLayoutVars>
      </dgm:prSet>
      <dgm:spPr/>
    </dgm:pt>
    <dgm:pt modelId="{1B03BAEA-6F09-4DCF-B31E-0D9F64F8D2E8}" type="pres">
      <dgm:prSet presAssocID="{F6125143-771D-47B9-9E48-316BA1C5CF02}" presName="rootComposite1" presStyleCnt="0"/>
      <dgm:spPr/>
    </dgm:pt>
    <dgm:pt modelId="{35BF3983-0613-45FC-A494-595D5F46F3D8}" type="pres">
      <dgm:prSet presAssocID="{F6125143-771D-47B9-9E48-316BA1C5CF02}" presName="rootText1" presStyleLbl="node0" presStyleIdx="4" presStyleCnt="5" custScaleX="221405" custLinFactNeighborY="-12881">
        <dgm:presLayoutVars>
          <dgm:chPref val="3"/>
        </dgm:presLayoutVars>
      </dgm:prSet>
      <dgm:spPr/>
    </dgm:pt>
    <dgm:pt modelId="{7D065326-5913-45ED-9C52-E85D8CBE425D}" type="pres">
      <dgm:prSet presAssocID="{F6125143-771D-47B9-9E48-316BA1C5CF02}" presName="rootConnector1" presStyleLbl="node1" presStyleIdx="0" presStyleCnt="0"/>
      <dgm:spPr/>
    </dgm:pt>
    <dgm:pt modelId="{79249BE0-4F44-4E6E-BB87-11D4700092FF}" type="pres">
      <dgm:prSet presAssocID="{F6125143-771D-47B9-9E48-316BA1C5CF02}" presName="hierChild2" presStyleCnt="0"/>
      <dgm:spPr/>
    </dgm:pt>
    <dgm:pt modelId="{4E37B442-2AA7-45C9-8243-D9972DF0D5A6}" type="pres">
      <dgm:prSet presAssocID="{F6125143-771D-47B9-9E48-316BA1C5CF02}" presName="hierChild3" presStyleCnt="0"/>
      <dgm:spPr/>
    </dgm:pt>
  </dgm:ptLst>
  <dgm:cxnLst>
    <dgm:cxn modelId="{F3A1A506-2BCE-487E-9D26-448049E9D0FC}" type="presOf" srcId="{30E3C2F0-5779-40AB-AD0F-11770C012DDD}" destId="{BE755DE0-262E-4338-A851-0D6310C69CE7}" srcOrd="1" destOrd="0" presId="urn:microsoft.com/office/officeart/2009/3/layout/HorizontalOrganizationChart"/>
    <dgm:cxn modelId="{D96A8C16-8329-4CED-AE57-836E290A3502}" srcId="{7B72AB06-7EEA-487C-BF9A-96233A9755F7}" destId="{30E3C2F0-5779-40AB-AD0F-11770C012DDD}" srcOrd="1" destOrd="0" parTransId="{C6158B34-96D7-459F-9751-3692901B3803}" sibTransId="{76E3577A-842B-4EFF-ACFC-C2FE0503D411}"/>
    <dgm:cxn modelId="{17BB162E-B788-4E32-966C-D9994E7CF036}" srcId="{7B72AB06-7EEA-487C-BF9A-96233A9755F7}" destId="{F6125143-771D-47B9-9E48-316BA1C5CF02}" srcOrd="4" destOrd="0" parTransId="{C23C2108-E4A2-45D9-B89A-82F850ECBD43}" sibTransId="{DA3B8DAD-A6FF-414B-93C3-65C90A16A20D}"/>
    <dgm:cxn modelId="{FD65DC39-634F-4B8A-99F1-1644C9AFCEFF}" srcId="{7B72AB06-7EEA-487C-BF9A-96233A9755F7}" destId="{1EE04938-8F72-46FF-8874-AEB6854665F6}" srcOrd="3" destOrd="0" parTransId="{08E9C50D-3A8D-425C-BA14-CACB43967E8C}" sibTransId="{D4EBF4AA-020F-424C-B61A-892C2E377A1F}"/>
    <dgm:cxn modelId="{0E86983A-A959-4834-B1E2-ECF64F4ED3BE}" type="presOf" srcId="{F6125143-771D-47B9-9E48-316BA1C5CF02}" destId="{35BF3983-0613-45FC-A494-595D5F46F3D8}" srcOrd="0" destOrd="0" presId="urn:microsoft.com/office/officeart/2009/3/layout/HorizontalOrganizationChart"/>
    <dgm:cxn modelId="{C72FD95D-2816-4622-9CE4-E9D1D1BB9D01}" type="presOf" srcId="{30E3C2F0-5779-40AB-AD0F-11770C012DDD}" destId="{E1240E48-7C31-4B29-8E72-2A4DB5F91F70}" srcOrd="0" destOrd="0" presId="urn:microsoft.com/office/officeart/2009/3/layout/HorizontalOrganizationChart"/>
    <dgm:cxn modelId="{53CBE66D-9216-42E8-BED6-88A84DDCFA38}" type="presOf" srcId="{77C01BC1-3FA9-428B-AFC6-ECBBEF4A82A3}" destId="{5DDBEC6D-20DB-45ED-9A95-76658FD4B1AC}" srcOrd="1" destOrd="0" presId="urn:microsoft.com/office/officeart/2009/3/layout/HorizontalOrganizationChart"/>
    <dgm:cxn modelId="{C599A172-1F80-496E-B672-66CCA6C14B7F}" type="presOf" srcId="{F6125143-771D-47B9-9E48-316BA1C5CF02}" destId="{7D065326-5913-45ED-9C52-E85D8CBE425D}" srcOrd="1" destOrd="0" presId="urn:microsoft.com/office/officeart/2009/3/layout/HorizontalOrganizationChart"/>
    <dgm:cxn modelId="{0FAFF158-E17B-4201-BDEC-4D0566C5232D}" srcId="{7B72AB06-7EEA-487C-BF9A-96233A9755F7}" destId="{6017218D-AFF2-4404-AC2B-7060A6415034}" srcOrd="2" destOrd="0" parTransId="{71D0517E-5432-4E3F-9B46-C6D0C2809AA9}" sibTransId="{BAE7B8CC-1217-40B6-9DDE-053760C5E630}"/>
    <dgm:cxn modelId="{D668A193-F3FE-4ACF-9E97-6C685583656D}" type="presOf" srcId="{7B72AB06-7EEA-487C-BF9A-96233A9755F7}" destId="{0C0458CF-E256-459B-8F1F-0FD1549026F0}" srcOrd="0" destOrd="0" presId="urn:microsoft.com/office/officeart/2009/3/layout/HorizontalOrganizationChart"/>
    <dgm:cxn modelId="{EA932996-D9F9-42EC-AB2B-BDBE6F2DC928}" type="presOf" srcId="{6017218D-AFF2-4404-AC2B-7060A6415034}" destId="{302ECF15-4015-4A05-95A4-71A65FBB091C}" srcOrd="1" destOrd="0" presId="urn:microsoft.com/office/officeart/2009/3/layout/HorizontalOrganizationChart"/>
    <dgm:cxn modelId="{FC1A199E-379C-4B3F-88EA-19BEE5A9363F}" type="presOf" srcId="{1EE04938-8F72-46FF-8874-AEB6854665F6}" destId="{8DA94D78-6599-4C86-8B66-3CB8C1EF1DE0}" srcOrd="1" destOrd="0" presId="urn:microsoft.com/office/officeart/2009/3/layout/HorizontalOrganizationChart"/>
    <dgm:cxn modelId="{29D8E0B5-A16A-49E4-AC06-0DB4CD17FAF4}" type="presOf" srcId="{1EE04938-8F72-46FF-8874-AEB6854665F6}" destId="{645614C6-AC3F-41E4-9503-798306A35963}" srcOrd="0" destOrd="0" presId="urn:microsoft.com/office/officeart/2009/3/layout/HorizontalOrganizationChart"/>
    <dgm:cxn modelId="{C60274B6-42D0-4512-B942-B178003827BA}" srcId="{7B72AB06-7EEA-487C-BF9A-96233A9755F7}" destId="{77C01BC1-3FA9-428B-AFC6-ECBBEF4A82A3}" srcOrd="0" destOrd="0" parTransId="{55C18F0F-B8D1-4E13-A1D1-1FD46335C930}" sibTransId="{E6376F3C-46DB-46E1-A1A0-EC4805B302B1}"/>
    <dgm:cxn modelId="{D3E73ADA-5528-47A2-8E9A-4E3878D3DDBB}" type="presOf" srcId="{6017218D-AFF2-4404-AC2B-7060A6415034}" destId="{48EF8636-094B-4433-B130-33931991E488}" srcOrd="0" destOrd="0" presId="urn:microsoft.com/office/officeart/2009/3/layout/HorizontalOrganizationChart"/>
    <dgm:cxn modelId="{098A11DB-80C9-4633-A697-8CCBDAE28244}" type="presOf" srcId="{77C01BC1-3FA9-428B-AFC6-ECBBEF4A82A3}" destId="{9A346DBF-5745-4610-BF4C-200801CF7448}" srcOrd="0" destOrd="0" presId="urn:microsoft.com/office/officeart/2009/3/layout/HorizontalOrganizationChart"/>
    <dgm:cxn modelId="{D7AC90A4-470E-4D01-8BD6-D69CAB6D6F31}" type="presParOf" srcId="{0C0458CF-E256-459B-8F1F-0FD1549026F0}" destId="{D979E3F1-88E7-4A30-B68E-2E99CAD7AE37}" srcOrd="0" destOrd="0" presId="urn:microsoft.com/office/officeart/2009/3/layout/HorizontalOrganizationChart"/>
    <dgm:cxn modelId="{E693499F-E70C-451E-BDF5-95D0977A6C94}" type="presParOf" srcId="{D979E3F1-88E7-4A30-B68E-2E99CAD7AE37}" destId="{8E862D94-752A-4BCA-B224-4CF140CF6B0B}" srcOrd="0" destOrd="0" presId="urn:microsoft.com/office/officeart/2009/3/layout/HorizontalOrganizationChart"/>
    <dgm:cxn modelId="{A25D3245-ADE4-46C4-A6DC-9ACB80F047B2}" type="presParOf" srcId="{8E862D94-752A-4BCA-B224-4CF140CF6B0B}" destId="{9A346DBF-5745-4610-BF4C-200801CF7448}" srcOrd="0" destOrd="0" presId="urn:microsoft.com/office/officeart/2009/3/layout/HorizontalOrganizationChart"/>
    <dgm:cxn modelId="{93CC9800-9DD5-4192-8C39-47D873EFD6C6}" type="presParOf" srcId="{8E862D94-752A-4BCA-B224-4CF140CF6B0B}" destId="{5DDBEC6D-20DB-45ED-9A95-76658FD4B1AC}" srcOrd="1" destOrd="0" presId="urn:microsoft.com/office/officeart/2009/3/layout/HorizontalOrganizationChart"/>
    <dgm:cxn modelId="{B8363FFF-9520-4ABB-AB82-B04CD0343414}" type="presParOf" srcId="{D979E3F1-88E7-4A30-B68E-2E99CAD7AE37}" destId="{E78C41ED-3D5C-456B-950E-D4E4C63A7F8E}" srcOrd="1" destOrd="0" presId="urn:microsoft.com/office/officeart/2009/3/layout/HorizontalOrganizationChart"/>
    <dgm:cxn modelId="{3A8440B7-64B1-466F-9828-E9EF78962065}" type="presParOf" srcId="{D979E3F1-88E7-4A30-B68E-2E99CAD7AE37}" destId="{3668946E-2E6B-4FC7-A168-7E4F10B56D4C}" srcOrd="2" destOrd="0" presId="urn:microsoft.com/office/officeart/2009/3/layout/HorizontalOrganizationChart"/>
    <dgm:cxn modelId="{D776B666-1277-4F5B-A291-BF3F1BE315FC}" type="presParOf" srcId="{0C0458CF-E256-459B-8F1F-0FD1549026F0}" destId="{DA218EF3-FD93-486B-9372-F5C11C017B1F}" srcOrd="1" destOrd="0" presId="urn:microsoft.com/office/officeart/2009/3/layout/HorizontalOrganizationChart"/>
    <dgm:cxn modelId="{919B8992-C345-4F05-B0DE-09FB305F7C8A}" type="presParOf" srcId="{DA218EF3-FD93-486B-9372-F5C11C017B1F}" destId="{D5CE0180-27BC-4DBF-ACCD-18AF9CD0BCED}" srcOrd="0" destOrd="0" presId="urn:microsoft.com/office/officeart/2009/3/layout/HorizontalOrganizationChart"/>
    <dgm:cxn modelId="{F28F9A07-3CCD-456C-800B-5AD7DE1A1614}" type="presParOf" srcId="{D5CE0180-27BC-4DBF-ACCD-18AF9CD0BCED}" destId="{E1240E48-7C31-4B29-8E72-2A4DB5F91F70}" srcOrd="0" destOrd="0" presId="urn:microsoft.com/office/officeart/2009/3/layout/HorizontalOrganizationChart"/>
    <dgm:cxn modelId="{9C531F96-B472-4C38-BC2A-0CD4AE8F7D82}" type="presParOf" srcId="{D5CE0180-27BC-4DBF-ACCD-18AF9CD0BCED}" destId="{BE755DE0-262E-4338-A851-0D6310C69CE7}" srcOrd="1" destOrd="0" presId="urn:microsoft.com/office/officeart/2009/3/layout/HorizontalOrganizationChart"/>
    <dgm:cxn modelId="{A2BE0D8D-889B-4EC2-88DB-D104319016D7}" type="presParOf" srcId="{DA218EF3-FD93-486B-9372-F5C11C017B1F}" destId="{9CC9921B-2A16-4BCD-97A8-B95EC783619A}" srcOrd="1" destOrd="0" presId="urn:microsoft.com/office/officeart/2009/3/layout/HorizontalOrganizationChart"/>
    <dgm:cxn modelId="{AE6E0A1A-BAEC-4762-82B1-2663AF2D4014}" type="presParOf" srcId="{DA218EF3-FD93-486B-9372-F5C11C017B1F}" destId="{EAFB2C9F-5475-443C-9C9D-25242577A008}" srcOrd="2" destOrd="0" presId="urn:microsoft.com/office/officeart/2009/3/layout/HorizontalOrganizationChart"/>
    <dgm:cxn modelId="{41DF281A-7F5D-4EEC-89BE-68666028ED25}" type="presParOf" srcId="{0C0458CF-E256-459B-8F1F-0FD1549026F0}" destId="{4CDA6B90-FF9B-469F-9CDC-C076F8C09F74}" srcOrd="2" destOrd="0" presId="urn:microsoft.com/office/officeart/2009/3/layout/HorizontalOrganizationChart"/>
    <dgm:cxn modelId="{7A7AC2A4-2B14-4D9D-94EA-1870C62B2C80}" type="presParOf" srcId="{4CDA6B90-FF9B-469F-9CDC-C076F8C09F74}" destId="{6E38EC98-E8F2-4D6A-A4A0-40B27BDFBF38}" srcOrd="0" destOrd="0" presId="urn:microsoft.com/office/officeart/2009/3/layout/HorizontalOrganizationChart"/>
    <dgm:cxn modelId="{33FDA797-2BBD-4526-ADAB-2FEE98FDFD17}" type="presParOf" srcId="{6E38EC98-E8F2-4D6A-A4A0-40B27BDFBF38}" destId="{48EF8636-094B-4433-B130-33931991E488}" srcOrd="0" destOrd="0" presId="urn:microsoft.com/office/officeart/2009/3/layout/HorizontalOrganizationChart"/>
    <dgm:cxn modelId="{6C93E005-8ED8-4A8C-8FA8-37049A40C36F}" type="presParOf" srcId="{6E38EC98-E8F2-4D6A-A4A0-40B27BDFBF38}" destId="{302ECF15-4015-4A05-95A4-71A65FBB091C}" srcOrd="1" destOrd="0" presId="urn:microsoft.com/office/officeart/2009/3/layout/HorizontalOrganizationChart"/>
    <dgm:cxn modelId="{5DAC9FA4-C4C3-496B-8FD5-E7286311850D}" type="presParOf" srcId="{4CDA6B90-FF9B-469F-9CDC-C076F8C09F74}" destId="{005B95A7-D0BB-4FC6-B1EA-689F7F0E5389}" srcOrd="1" destOrd="0" presId="urn:microsoft.com/office/officeart/2009/3/layout/HorizontalOrganizationChart"/>
    <dgm:cxn modelId="{F277B038-32EB-4259-BD3F-4AD798674D22}" type="presParOf" srcId="{4CDA6B90-FF9B-469F-9CDC-C076F8C09F74}" destId="{0F5E9CE8-FACA-45CF-A6DB-D2C65A8AD2F1}" srcOrd="2" destOrd="0" presId="urn:microsoft.com/office/officeart/2009/3/layout/HorizontalOrganizationChart"/>
    <dgm:cxn modelId="{D96826EF-EB24-4F7B-83DF-828FA53DD3CE}" type="presParOf" srcId="{0C0458CF-E256-459B-8F1F-0FD1549026F0}" destId="{A052EA8F-12CF-4A86-8768-44098141B868}" srcOrd="3" destOrd="0" presId="urn:microsoft.com/office/officeart/2009/3/layout/HorizontalOrganizationChart"/>
    <dgm:cxn modelId="{9B64A72D-E879-433E-9DBC-D4FADCEA906D}" type="presParOf" srcId="{A052EA8F-12CF-4A86-8768-44098141B868}" destId="{3127D4FB-11A3-48B6-8F37-5AD7DB239FA8}" srcOrd="0" destOrd="0" presId="urn:microsoft.com/office/officeart/2009/3/layout/HorizontalOrganizationChart"/>
    <dgm:cxn modelId="{2CA23B81-E112-4571-8D51-965E84926673}" type="presParOf" srcId="{3127D4FB-11A3-48B6-8F37-5AD7DB239FA8}" destId="{645614C6-AC3F-41E4-9503-798306A35963}" srcOrd="0" destOrd="0" presId="urn:microsoft.com/office/officeart/2009/3/layout/HorizontalOrganizationChart"/>
    <dgm:cxn modelId="{4BA9456E-FB11-4E72-8775-CF163A2996A6}" type="presParOf" srcId="{3127D4FB-11A3-48B6-8F37-5AD7DB239FA8}" destId="{8DA94D78-6599-4C86-8B66-3CB8C1EF1DE0}" srcOrd="1" destOrd="0" presId="urn:microsoft.com/office/officeart/2009/3/layout/HorizontalOrganizationChart"/>
    <dgm:cxn modelId="{D936EE13-3FE7-4497-A3F5-C2A0722F46AA}" type="presParOf" srcId="{A052EA8F-12CF-4A86-8768-44098141B868}" destId="{227CD8C8-5D12-4771-9E5C-88DC52F3B0BE}" srcOrd="1" destOrd="0" presId="urn:microsoft.com/office/officeart/2009/3/layout/HorizontalOrganizationChart"/>
    <dgm:cxn modelId="{D734B994-E094-49C6-88BC-5DFEF55491FA}" type="presParOf" srcId="{A052EA8F-12CF-4A86-8768-44098141B868}" destId="{4BDC8D35-B8C9-46C8-841A-62CA2C1349C0}" srcOrd="2" destOrd="0" presId="urn:microsoft.com/office/officeart/2009/3/layout/HorizontalOrganizationChart"/>
    <dgm:cxn modelId="{865280C6-07A8-4337-BEC5-486C284C1892}" type="presParOf" srcId="{0C0458CF-E256-459B-8F1F-0FD1549026F0}" destId="{EA71B3C6-3FE2-4C10-A0DD-739EFE91127C}" srcOrd="4" destOrd="0" presId="urn:microsoft.com/office/officeart/2009/3/layout/HorizontalOrganizationChart"/>
    <dgm:cxn modelId="{6F4EA171-6958-4166-B933-C341C186F7DB}" type="presParOf" srcId="{EA71B3C6-3FE2-4C10-A0DD-739EFE91127C}" destId="{1B03BAEA-6F09-4DCF-B31E-0D9F64F8D2E8}" srcOrd="0" destOrd="0" presId="urn:microsoft.com/office/officeart/2009/3/layout/HorizontalOrganizationChart"/>
    <dgm:cxn modelId="{60AEDE20-49EB-4375-9166-1B3D89E2BFE0}" type="presParOf" srcId="{1B03BAEA-6F09-4DCF-B31E-0D9F64F8D2E8}" destId="{35BF3983-0613-45FC-A494-595D5F46F3D8}" srcOrd="0" destOrd="0" presId="urn:microsoft.com/office/officeart/2009/3/layout/HorizontalOrganizationChart"/>
    <dgm:cxn modelId="{F15D9FB7-60B8-4CF8-875F-FDF062D425FC}" type="presParOf" srcId="{1B03BAEA-6F09-4DCF-B31E-0D9F64F8D2E8}" destId="{7D065326-5913-45ED-9C52-E85D8CBE425D}" srcOrd="1" destOrd="0" presId="urn:microsoft.com/office/officeart/2009/3/layout/HorizontalOrganizationChart"/>
    <dgm:cxn modelId="{3F247944-2E6A-4DF1-AD78-9C8A93D54E0B}" type="presParOf" srcId="{EA71B3C6-3FE2-4C10-A0DD-739EFE91127C}" destId="{79249BE0-4F44-4E6E-BB87-11D4700092FF}" srcOrd="1" destOrd="0" presId="urn:microsoft.com/office/officeart/2009/3/layout/HorizontalOrganizationChart"/>
    <dgm:cxn modelId="{E2317D7D-AA8A-458B-B878-ED4699EB39C2}" type="presParOf" srcId="{EA71B3C6-3FE2-4C10-A0DD-739EFE91127C}" destId="{4E37B442-2AA7-45C9-8243-D9972DF0D5A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72AB06-7EEA-487C-BF9A-96233A9755F7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C01BC1-3FA9-428B-AFC6-ECBBEF4A82A3}">
      <dgm:prSet/>
      <dgm:spPr/>
      <dgm:t>
        <a:bodyPr/>
        <a:lstStyle/>
        <a:p>
          <a:r>
            <a:rPr lang="en-US" b="0" i="0" dirty="0" err="1"/>
            <a:t>XGBoost</a:t>
          </a:r>
          <a:r>
            <a:rPr lang="en-US" b="0" i="0" dirty="0"/>
            <a:t> is a scalable and highly accurate implementation of gradient boosting that pushes the limits of computing power for boosted tree algorithms</a:t>
          </a:r>
          <a:endParaRPr lang="en-US" dirty="0"/>
        </a:p>
      </dgm:t>
    </dgm:pt>
    <dgm:pt modelId="{55C18F0F-B8D1-4E13-A1D1-1FD46335C930}" type="parTrans" cxnId="{C60274B6-42D0-4512-B942-B178003827BA}">
      <dgm:prSet/>
      <dgm:spPr/>
      <dgm:t>
        <a:bodyPr/>
        <a:lstStyle/>
        <a:p>
          <a:endParaRPr lang="en-US"/>
        </a:p>
      </dgm:t>
    </dgm:pt>
    <dgm:pt modelId="{E6376F3C-46DB-46E1-A1A0-EC4805B302B1}" type="sibTrans" cxnId="{C60274B6-42D0-4512-B942-B178003827BA}">
      <dgm:prSet/>
      <dgm:spPr/>
      <dgm:t>
        <a:bodyPr/>
        <a:lstStyle/>
        <a:p>
          <a:endParaRPr lang="en-US"/>
        </a:p>
      </dgm:t>
    </dgm:pt>
    <dgm:pt modelId="{30E3C2F0-5779-40AB-AD0F-11770C012DDD}">
      <dgm:prSet/>
      <dgm:spPr/>
      <dgm:t>
        <a:bodyPr/>
        <a:lstStyle/>
        <a:p>
          <a:r>
            <a:rPr lang="en-US" b="0" i="0" dirty="0"/>
            <a:t>In </a:t>
          </a:r>
          <a:r>
            <a:rPr lang="en-US" b="0" i="0" dirty="0" err="1"/>
            <a:t>XGBoost</a:t>
          </a:r>
          <a:r>
            <a:rPr lang="en-US" b="0" i="0" dirty="0"/>
            <a:t>, trees are built in parallel, instead of sequentially like GBDT. </a:t>
          </a:r>
          <a:r>
            <a:rPr lang="en-US" dirty="0"/>
            <a:t>.</a:t>
          </a:r>
        </a:p>
      </dgm:t>
    </dgm:pt>
    <dgm:pt modelId="{C6158B34-96D7-459F-9751-3692901B3803}" type="parTrans" cxnId="{D96A8C16-8329-4CED-AE57-836E290A3502}">
      <dgm:prSet/>
      <dgm:spPr/>
      <dgm:t>
        <a:bodyPr/>
        <a:lstStyle/>
        <a:p>
          <a:endParaRPr lang="en-US"/>
        </a:p>
      </dgm:t>
    </dgm:pt>
    <dgm:pt modelId="{76E3577A-842B-4EFF-ACFC-C2FE0503D411}" type="sibTrans" cxnId="{D96A8C16-8329-4CED-AE57-836E290A3502}">
      <dgm:prSet/>
      <dgm:spPr/>
      <dgm:t>
        <a:bodyPr/>
        <a:lstStyle/>
        <a:p>
          <a:endParaRPr lang="en-US"/>
        </a:p>
      </dgm:t>
    </dgm:pt>
    <dgm:pt modelId="{6017218D-AFF2-4404-AC2B-7060A6415034}">
      <dgm:prSet/>
      <dgm:spPr/>
      <dgm:t>
        <a:bodyPr/>
        <a:lstStyle/>
        <a:p>
          <a:r>
            <a:rPr lang="en-US" b="0" i="0" dirty="0" err="1"/>
            <a:t>XGBoost</a:t>
          </a:r>
          <a:r>
            <a:rPr lang="en-US" b="0" i="0" dirty="0"/>
            <a:t> is a powerful approach for building supervised regression models.</a:t>
          </a:r>
          <a:endParaRPr lang="en-US" dirty="0"/>
        </a:p>
      </dgm:t>
    </dgm:pt>
    <dgm:pt modelId="{71D0517E-5432-4E3F-9B46-C6D0C2809AA9}" type="parTrans" cxnId="{0FAFF158-E17B-4201-BDEC-4D0566C5232D}">
      <dgm:prSet/>
      <dgm:spPr/>
      <dgm:t>
        <a:bodyPr/>
        <a:lstStyle/>
        <a:p>
          <a:endParaRPr lang="en-US"/>
        </a:p>
      </dgm:t>
    </dgm:pt>
    <dgm:pt modelId="{BAE7B8CC-1217-40B6-9DDE-053760C5E630}" type="sibTrans" cxnId="{0FAFF158-E17B-4201-BDEC-4D0566C5232D}">
      <dgm:prSet/>
      <dgm:spPr/>
      <dgm:t>
        <a:bodyPr/>
        <a:lstStyle/>
        <a:p>
          <a:endParaRPr lang="en-US"/>
        </a:p>
      </dgm:t>
    </dgm:pt>
    <dgm:pt modelId="{0C0458CF-E256-459B-8F1F-0FD1549026F0}" type="pres">
      <dgm:prSet presAssocID="{7B72AB06-7EEA-487C-BF9A-96233A9755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79E3F1-88E7-4A30-B68E-2E99CAD7AE37}" type="pres">
      <dgm:prSet presAssocID="{77C01BC1-3FA9-428B-AFC6-ECBBEF4A82A3}" presName="hierRoot1" presStyleCnt="0">
        <dgm:presLayoutVars>
          <dgm:hierBranch val="init"/>
        </dgm:presLayoutVars>
      </dgm:prSet>
      <dgm:spPr/>
    </dgm:pt>
    <dgm:pt modelId="{8E862D94-752A-4BCA-B224-4CF140CF6B0B}" type="pres">
      <dgm:prSet presAssocID="{77C01BC1-3FA9-428B-AFC6-ECBBEF4A82A3}" presName="rootComposite1" presStyleCnt="0"/>
      <dgm:spPr/>
    </dgm:pt>
    <dgm:pt modelId="{9A346DBF-5745-4610-BF4C-200801CF7448}" type="pres">
      <dgm:prSet presAssocID="{77C01BC1-3FA9-428B-AFC6-ECBBEF4A82A3}" presName="rootText1" presStyleLbl="node0" presStyleIdx="0" presStyleCnt="3" custScaleX="221405" custLinFactNeighborX="442" custLinFactNeighborY="2700">
        <dgm:presLayoutVars>
          <dgm:chPref val="3"/>
        </dgm:presLayoutVars>
      </dgm:prSet>
      <dgm:spPr/>
    </dgm:pt>
    <dgm:pt modelId="{5DDBEC6D-20DB-45ED-9A95-76658FD4B1AC}" type="pres">
      <dgm:prSet presAssocID="{77C01BC1-3FA9-428B-AFC6-ECBBEF4A82A3}" presName="rootConnector1" presStyleLbl="node1" presStyleIdx="0" presStyleCnt="0"/>
      <dgm:spPr/>
    </dgm:pt>
    <dgm:pt modelId="{E78C41ED-3D5C-456B-950E-D4E4C63A7F8E}" type="pres">
      <dgm:prSet presAssocID="{77C01BC1-3FA9-428B-AFC6-ECBBEF4A82A3}" presName="hierChild2" presStyleCnt="0"/>
      <dgm:spPr/>
    </dgm:pt>
    <dgm:pt modelId="{3668946E-2E6B-4FC7-A168-7E4F10B56D4C}" type="pres">
      <dgm:prSet presAssocID="{77C01BC1-3FA9-428B-AFC6-ECBBEF4A82A3}" presName="hierChild3" presStyleCnt="0"/>
      <dgm:spPr/>
    </dgm:pt>
    <dgm:pt modelId="{DA218EF3-FD93-486B-9372-F5C11C017B1F}" type="pres">
      <dgm:prSet presAssocID="{30E3C2F0-5779-40AB-AD0F-11770C012DDD}" presName="hierRoot1" presStyleCnt="0">
        <dgm:presLayoutVars>
          <dgm:hierBranch val="init"/>
        </dgm:presLayoutVars>
      </dgm:prSet>
      <dgm:spPr/>
    </dgm:pt>
    <dgm:pt modelId="{D5CE0180-27BC-4DBF-ACCD-18AF9CD0BCED}" type="pres">
      <dgm:prSet presAssocID="{30E3C2F0-5779-40AB-AD0F-11770C012DDD}" presName="rootComposite1" presStyleCnt="0"/>
      <dgm:spPr/>
    </dgm:pt>
    <dgm:pt modelId="{E1240E48-7C31-4B29-8E72-2A4DB5F91F70}" type="pres">
      <dgm:prSet presAssocID="{30E3C2F0-5779-40AB-AD0F-11770C012DDD}" presName="rootText1" presStyleLbl="node0" presStyleIdx="1" presStyleCnt="3" custScaleX="221405">
        <dgm:presLayoutVars>
          <dgm:chPref val="3"/>
        </dgm:presLayoutVars>
      </dgm:prSet>
      <dgm:spPr/>
    </dgm:pt>
    <dgm:pt modelId="{BE755DE0-262E-4338-A851-0D6310C69CE7}" type="pres">
      <dgm:prSet presAssocID="{30E3C2F0-5779-40AB-AD0F-11770C012DDD}" presName="rootConnector1" presStyleLbl="node1" presStyleIdx="0" presStyleCnt="0"/>
      <dgm:spPr/>
    </dgm:pt>
    <dgm:pt modelId="{9CC9921B-2A16-4BCD-97A8-B95EC783619A}" type="pres">
      <dgm:prSet presAssocID="{30E3C2F0-5779-40AB-AD0F-11770C012DDD}" presName="hierChild2" presStyleCnt="0"/>
      <dgm:spPr/>
    </dgm:pt>
    <dgm:pt modelId="{EAFB2C9F-5475-443C-9C9D-25242577A008}" type="pres">
      <dgm:prSet presAssocID="{30E3C2F0-5779-40AB-AD0F-11770C012DDD}" presName="hierChild3" presStyleCnt="0"/>
      <dgm:spPr/>
    </dgm:pt>
    <dgm:pt modelId="{4CDA6B90-FF9B-469F-9CDC-C076F8C09F74}" type="pres">
      <dgm:prSet presAssocID="{6017218D-AFF2-4404-AC2B-7060A6415034}" presName="hierRoot1" presStyleCnt="0">
        <dgm:presLayoutVars>
          <dgm:hierBranch val="init"/>
        </dgm:presLayoutVars>
      </dgm:prSet>
      <dgm:spPr/>
    </dgm:pt>
    <dgm:pt modelId="{6E38EC98-E8F2-4D6A-A4A0-40B27BDFBF38}" type="pres">
      <dgm:prSet presAssocID="{6017218D-AFF2-4404-AC2B-7060A6415034}" presName="rootComposite1" presStyleCnt="0"/>
      <dgm:spPr/>
    </dgm:pt>
    <dgm:pt modelId="{48EF8636-094B-4433-B130-33931991E488}" type="pres">
      <dgm:prSet presAssocID="{6017218D-AFF2-4404-AC2B-7060A6415034}" presName="rootText1" presStyleLbl="node0" presStyleIdx="2" presStyleCnt="3" custScaleX="221405" custLinFactNeighborY="-12881">
        <dgm:presLayoutVars>
          <dgm:chPref val="3"/>
        </dgm:presLayoutVars>
      </dgm:prSet>
      <dgm:spPr/>
    </dgm:pt>
    <dgm:pt modelId="{302ECF15-4015-4A05-95A4-71A65FBB091C}" type="pres">
      <dgm:prSet presAssocID="{6017218D-AFF2-4404-AC2B-7060A6415034}" presName="rootConnector1" presStyleLbl="node1" presStyleIdx="0" presStyleCnt="0"/>
      <dgm:spPr/>
    </dgm:pt>
    <dgm:pt modelId="{005B95A7-D0BB-4FC6-B1EA-689F7F0E5389}" type="pres">
      <dgm:prSet presAssocID="{6017218D-AFF2-4404-AC2B-7060A6415034}" presName="hierChild2" presStyleCnt="0"/>
      <dgm:spPr/>
    </dgm:pt>
    <dgm:pt modelId="{0F5E9CE8-FACA-45CF-A6DB-D2C65A8AD2F1}" type="pres">
      <dgm:prSet presAssocID="{6017218D-AFF2-4404-AC2B-7060A6415034}" presName="hierChild3" presStyleCnt="0"/>
      <dgm:spPr/>
    </dgm:pt>
  </dgm:ptLst>
  <dgm:cxnLst>
    <dgm:cxn modelId="{F3A1A506-2BCE-487E-9D26-448049E9D0FC}" type="presOf" srcId="{30E3C2F0-5779-40AB-AD0F-11770C012DDD}" destId="{BE755DE0-262E-4338-A851-0D6310C69CE7}" srcOrd="1" destOrd="0" presId="urn:microsoft.com/office/officeart/2009/3/layout/HorizontalOrganizationChart"/>
    <dgm:cxn modelId="{D96A8C16-8329-4CED-AE57-836E290A3502}" srcId="{7B72AB06-7EEA-487C-BF9A-96233A9755F7}" destId="{30E3C2F0-5779-40AB-AD0F-11770C012DDD}" srcOrd="1" destOrd="0" parTransId="{C6158B34-96D7-459F-9751-3692901B3803}" sibTransId="{76E3577A-842B-4EFF-ACFC-C2FE0503D411}"/>
    <dgm:cxn modelId="{C72FD95D-2816-4622-9CE4-E9D1D1BB9D01}" type="presOf" srcId="{30E3C2F0-5779-40AB-AD0F-11770C012DDD}" destId="{E1240E48-7C31-4B29-8E72-2A4DB5F91F70}" srcOrd="0" destOrd="0" presId="urn:microsoft.com/office/officeart/2009/3/layout/HorizontalOrganizationChart"/>
    <dgm:cxn modelId="{53CBE66D-9216-42E8-BED6-88A84DDCFA38}" type="presOf" srcId="{77C01BC1-3FA9-428B-AFC6-ECBBEF4A82A3}" destId="{5DDBEC6D-20DB-45ED-9A95-76658FD4B1AC}" srcOrd="1" destOrd="0" presId="urn:microsoft.com/office/officeart/2009/3/layout/HorizontalOrganizationChart"/>
    <dgm:cxn modelId="{0FAFF158-E17B-4201-BDEC-4D0566C5232D}" srcId="{7B72AB06-7EEA-487C-BF9A-96233A9755F7}" destId="{6017218D-AFF2-4404-AC2B-7060A6415034}" srcOrd="2" destOrd="0" parTransId="{71D0517E-5432-4E3F-9B46-C6D0C2809AA9}" sibTransId="{BAE7B8CC-1217-40B6-9DDE-053760C5E630}"/>
    <dgm:cxn modelId="{D668A193-F3FE-4ACF-9E97-6C685583656D}" type="presOf" srcId="{7B72AB06-7EEA-487C-BF9A-96233A9755F7}" destId="{0C0458CF-E256-459B-8F1F-0FD1549026F0}" srcOrd="0" destOrd="0" presId="urn:microsoft.com/office/officeart/2009/3/layout/HorizontalOrganizationChart"/>
    <dgm:cxn modelId="{EA932996-D9F9-42EC-AB2B-BDBE6F2DC928}" type="presOf" srcId="{6017218D-AFF2-4404-AC2B-7060A6415034}" destId="{302ECF15-4015-4A05-95A4-71A65FBB091C}" srcOrd="1" destOrd="0" presId="urn:microsoft.com/office/officeart/2009/3/layout/HorizontalOrganizationChart"/>
    <dgm:cxn modelId="{C60274B6-42D0-4512-B942-B178003827BA}" srcId="{7B72AB06-7EEA-487C-BF9A-96233A9755F7}" destId="{77C01BC1-3FA9-428B-AFC6-ECBBEF4A82A3}" srcOrd="0" destOrd="0" parTransId="{55C18F0F-B8D1-4E13-A1D1-1FD46335C930}" sibTransId="{E6376F3C-46DB-46E1-A1A0-EC4805B302B1}"/>
    <dgm:cxn modelId="{D3E73ADA-5528-47A2-8E9A-4E3878D3DDBB}" type="presOf" srcId="{6017218D-AFF2-4404-AC2B-7060A6415034}" destId="{48EF8636-094B-4433-B130-33931991E488}" srcOrd="0" destOrd="0" presId="urn:microsoft.com/office/officeart/2009/3/layout/HorizontalOrganizationChart"/>
    <dgm:cxn modelId="{098A11DB-80C9-4633-A697-8CCBDAE28244}" type="presOf" srcId="{77C01BC1-3FA9-428B-AFC6-ECBBEF4A82A3}" destId="{9A346DBF-5745-4610-BF4C-200801CF7448}" srcOrd="0" destOrd="0" presId="urn:microsoft.com/office/officeart/2009/3/layout/HorizontalOrganizationChart"/>
    <dgm:cxn modelId="{D7AC90A4-470E-4D01-8BD6-D69CAB6D6F31}" type="presParOf" srcId="{0C0458CF-E256-459B-8F1F-0FD1549026F0}" destId="{D979E3F1-88E7-4A30-B68E-2E99CAD7AE37}" srcOrd="0" destOrd="0" presId="urn:microsoft.com/office/officeart/2009/3/layout/HorizontalOrganizationChart"/>
    <dgm:cxn modelId="{E693499F-E70C-451E-BDF5-95D0977A6C94}" type="presParOf" srcId="{D979E3F1-88E7-4A30-B68E-2E99CAD7AE37}" destId="{8E862D94-752A-4BCA-B224-4CF140CF6B0B}" srcOrd="0" destOrd="0" presId="urn:microsoft.com/office/officeart/2009/3/layout/HorizontalOrganizationChart"/>
    <dgm:cxn modelId="{A25D3245-ADE4-46C4-A6DC-9ACB80F047B2}" type="presParOf" srcId="{8E862D94-752A-4BCA-B224-4CF140CF6B0B}" destId="{9A346DBF-5745-4610-BF4C-200801CF7448}" srcOrd="0" destOrd="0" presId="urn:microsoft.com/office/officeart/2009/3/layout/HorizontalOrganizationChart"/>
    <dgm:cxn modelId="{93CC9800-9DD5-4192-8C39-47D873EFD6C6}" type="presParOf" srcId="{8E862D94-752A-4BCA-B224-4CF140CF6B0B}" destId="{5DDBEC6D-20DB-45ED-9A95-76658FD4B1AC}" srcOrd="1" destOrd="0" presId="urn:microsoft.com/office/officeart/2009/3/layout/HorizontalOrganizationChart"/>
    <dgm:cxn modelId="{B8363FFF-9520-4ABB-AB82-B04CD0343414}" type="presParOf" srcId="{D979E3F1-88E7-4A30-B68E-2E99CAD7AE37}" destId="{E78C41ED-3D5C-456B-950E-D4E4C63A7F8E}" srcOrd="1" destOrd="0" presId="urn:microsoft.com/office/officeart/2009/3/layout/HorizontalOrganizationChart"/>
    <dgm:cxn modelId="{3A8440B7-64B1-466F-9828-E9EF78962065}" type="presParOf" srcId="{D979E3F1-88E7-4A30-B68E-2E99CAD7AE37}" destId="{3668946E-2E6B-4FC7-A168-7E4F10B56D4C}" srcOrd="2" destOrd="0" presId="urn:microsoft.com/office/officeart/2009/3/layout/HorizontalOrganizationChart"/>
    <dgm:cxn modelId="{D776B666-1277-4F5B-A291-BF3F1BE315FC}" type="presParOf" srcId="{0C0458CF-E256-459B-8F1F-0FD1549026F0}" destId="{DA218EF3-FD93-486B-9372-F5C11C017B1F}" srcOrd="1" destOrd="0" presId="urn:microsoft.com/office/officeart/2009/3/layout/HorizontalOrganizationChart"/>
    <dgm:cxn modelId="{919B8992-C345-4F05-B0DE-09FB305F7C8A}" type="presParOf" srcId="{DA218EF3-FD93-486B-9372-F5C11C017B1F}" destId="{D5CE0180-27BC-4DBF-ACCD-18AF9CD0BCED}" srcOrd="0" destOrd="0" presId="urn:microsoft.com/office/officeart/2009/3/layout/HorizontalOrganizationChart"/>
    <dgm:cxn modelId="{F28F9A07-3CCD-456C-800B-5AD7DE1A1614}" type="presParOf" srcId="{D5CE0180-27BC-4DBF-ACCD-18AF9CD0BCED}" destId="{E1240E48-7C31-4B29-8E72-2A4DB5F91F70}" srcOrd="0" destOrd="0" presId="urn:microsoft.com/office/officeart/2009/3/layout/HorizontalOrganizationChart"/>
    <dgm:cxn modelId="{9C531F96-B472-4C38-BC2A-0CD4AE8F7D82}" type="presParOf" srcId="{D5CE0180-27BC-4DBF-ACCD-18AF9CD0BCED}" destId="{BE755DE0-262E-4338-A851-0D6310C69CE7}" srcOrd="1" destOrd="0" presId="urn:microsoft.com/office/officeart/2009/3/layout/HorizontalOrganizationChart"/>
    <dgm:cxn modelId="{A2BE0D8D-889B-4EC2-88DB-D104319016D7}" type="presParOf" srcId="{DA218EF3-FD93-486B-9372-F5C11C017B1F}" destId="{9CC9921B-2A16-4BCD-97A8-B95EC783619A}" srcOrd="1" destOrd="0" presId="urn:microsoft.com/office/officeart/2009/3/layout/HorizontalOrganizationChart"/>
    <dgm:cxn modelId="{AE6E0A1A-BAEC-4762-82B1-2663AF2D4014}" type="presParOf" srcId="{DA218EF3-FD93-486B-9372-F5C11C017B1F}" destId="{EAFB2C9F-5475-443C-9C9D-25242577A008}" srcOrd="2" destOrd="0" presId="urn:microsoft.com/office/officeart/2009/3/layout/HorizontalOrganizationChart"/>
    <dgm:cxn modelId="{41DF281A-7F5D-4EEC-89BE-68666028ED25}" type="presParOf" srcId="{0C0458CF-E256-459B-8F1F-0FD1549026F0}" destId="{4CDA6B90-FF9B-469F-9CDC-C076F8C09F74}" srcOrd="2" destOrd="0" presId="urn:microsoft.com/office/officeart/2009/3/layout/HorizontalOrganizationChart"/>
    <dgm:cxn modelId="{7A7AC2A4-2B14-4D9D-94EA-1870C62B2C80}" type="presParOf" srcId="{4CDA6B90-FF9B-469F-9CDC-C076F8C09F74}" destId="{6E38EC98-E8F2-4D6A-A4A0-40B27BDFBF38}" srcOrd="0" destOrd="0" presId="urn:microsoft.com/office/officeart/2009/3/layout/HorizontalOrganizationChart"/>
    <dgm:cxn modelId="{33FDA797-2BBD-4526-ADAB-2FEE98FDFD17}" type="presParOf" srcId="{6E38EC98-E8F2-4D6A-A4A0-40B27BDFBF38}" destId="{48EF8636-094B-4433-B130-33931991E488}" srcOrd="0" destOrd="0" presId="urn:microsoft.com/office/officeart/2009/3/layout/HorizontalOrganizationChart"/>
    <dgm:cxn modelId="{6C93E005-8ED8-4A8C-8FA8-37049A40C36F}" type="presParOf" srcId="{6E38EC98-E8F2-4D6A-A4A0-40B27BDFBF38}" destId="{302ECF15-4015-4A05-95A4-71A65FBB091C}" srcOrd="1" destOrd="0" presId="urn:microsoft.com/office/officeart/2009/3/layout/HorizontalOrganizationChart"/>
    <dgm:cxn modelId="{5DAC9FA4-C4C3-496B-8FD5-E7286311850D}" type="presParOf" srcId="{4CDA6B90-FF9B-469F-9CDC-C076F8C09F74}" destId="{005B95A7-D0BB-4FC6-B1EA-689F7F0E5389}" srcOrd="1" destOrd="0" presId="urn:microsoft.com/office/officeart/2009/3/layout/HorizontalOrganizationChart"/>
    <dgm:cxn modelId="{F277B038-32EB-4259-BD3F-4AD798674D22}" type="presParOf" srcId="{4CDA6B90-FF9B-469F-9CDC-C076F8C09F74}" destId="{0F5E9CE8-FACA-45CF-A6DB-D2C65A8AD2F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72AB06-7EEA-487C-BF9A-96233A9755F7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C01BC1-3FA9-428B-AFC6-ECBBEF4A82A3}">
      <dgm:prSet/>
      <dgm:spPr/>
      <dgm:t>
        <a:bodyPr/>
        <a:lstStyle/>
        <a:p>
          <a:r>
            <a:rPr lang="en-US" b="0" i="0" dirty="0"/>
            <a:t>It is a high performance gradient boosting algorithm</a:t>
          </a:r>
          <a:endParaRPr lang="en-US" dirty="0"/>
        </a:p>
      </dgm:t>
    </dgm:pt>
    <dgm:pt modelId="{55C18F0F-B8D1-4E13-A1D1-1FD46335C930}" type="parTrans" cxnId="{C60274B6-42D0-4512-B942-B178003827BA}">
      <dgm:prSet/>
      <dgm:spPr/>
      <dgm:t>
        <a:bodyPr/>
        <a:lstStyle/>
        <a:p>
          <a:endParaRPr lang="en-US"/>
        </a:p>
      </dgm:t>
    </dgm:pt>
    <dgm:pt modelId="{E6376F3C-46DB-46E1-A1A0-EC4805B302B1}" type="sibTrans" cxnId="{C60274B6-42D0-4512-B942-B178003827BA}">
      <dgm:prSet/>
      <dgm:spPr/>
      <dgm:t>
        <a:bodyPr/>
        <a:lstStyle/>
        <a:p>
          <a:endParaRPr lang="en-US"/>
        </a:p>
      </dgm:t>
    </dgm:pt>
    <dgm:pt modelId="{30E3C2F0-5779-40AB-AD0F-11770C012DDD}">
      <dgm:prSet/>
      <dgm:spPr/>
      <dgm:t>
        <a:bodyPr/>
        <a:lstStyle/>
        <a:p>
          <a:r>
            <a:rPr lang="en-US" dirty="0"/>
            <a:t>It creates a decision tree that develop leafwise that is</a:t>
          </a:r>
          <a:r>
            <a:rPr lang="en-US" b="0" i="0" dirty="0"/>
            <a:t> given a condition, just one leaf is split, depending on the benefit</a:t>
          </a:r>
          <a:r>
            <a:rPr lang="en-US" dirty="0"/>
            <a:t> </a:t>
          </a:r>
        </a:p>
      </dgm:t>
    </dgm:pt>
    <dgm:pt modelId="{C6158B34-96D7-459F-9751-3692901B3803}" type="parTrans" cxnId="{D96A8C16-8329-4CED-AE57-836E290A3502}">
      <dgm:prSet/>
      <dgm:spPr/>
      <dgm:t>
        <a:bodyPr/>
        <a:lstStyle/>
        <a:p>
          <a:endParaRPr lang="en-US"/>
        </a:p>
      </dgm:t>
    </dgm:pt>
    <dgm:pt modelId="{76E3577A-842B-4EFF-ACFC-C2FE0503D411}" type="sibTrans" cxnId="{D96A8C16-8329-4CED-AE57-836E290A3502}">
      <dgm:prSet/>
      <dgm:spPr/>
      <dgm:t>
        <a:bodyPr/>
        <a:lstStyle/>
        <a:p>
          <a:endParaRPr lang="en-US"/>
        </a:p>
      </dgm:t>
    </dgm:pt>
    <dgm:pt modelId="{6017218D-AFF2-4404-AC2B-7060A6415034}">
      <dgm:prSet/>
      <dgm:spPr/>
      <dgm:t>
        <a:bodyPr/>
        <a:lstStyle/>
        <a:p>
          <a:r>
            <a:rPr lang="en-US" b="0" i="0" dirty="0"/>
            <a:t>leaf-wise trees might overfit. Overfitting can be prevented by limiting the tree depth. .</a:t>
          </a:r>
          <a:endParaRPr lang="en-US" dirty="0"/>
        </a:p>
      </dgm:t>
    </dgm:pt>
    <dgm:pt modelId="{71D0517E-5432-4E3F-9B46-C6D0C2809AA9}" type="parTrans" cxnId="{0FAFF158-E17B-4201-BDEC-4D0566C5232D}">
      <dgm:prSet/>
      <dgm:spPr/>
      <dgm:t>
        <a:bodyPr/>
        <a:lstStyle/>
        <a:p>
          <a:endParaRPr lang="en-US"/>
        </a:p>
      </dgm:t>
    </dgm:pt>
    <dgm:pt modelId="{BAE7B8CC-1217-40B6-9DDE-053760C5E630}" type="sibTrans" cxnId="{0FAFF158-E17B-4201-BDEC-4D0566C5232D}">
      <dgm:prSet/>
      <dgm:spPr/>
      <dgm:t>
        <a:bodyPr/>
        <a:lstStyle/>
        <a:p>
          <a:endParaRPr lang="en-US"/>
        </a:p>
      </dgm:t>
    </dgm:pt>
    <dgm:pt modelId="{0C0458CF-E256-459B-8F1F-0FD1549026F0}" type="pres">
      <dgm:prSet presAssocID="{7B72AB06-7EEA-487C-BF9A-96233A9755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79E3F1-88E7-4A30-B68E-2E99CAD7AE37}" type="pres">
      <dgm:prSet presAssocID="{77C01BC1-3FA9-428B-AFC6-ECBBEF4A82A3}" presName="hierRoot1" presStyleCnt="0">
        <dgm:presLayoutVars>
          <dgm:hierBranch val="init"/>
        </dgm:presLayoutVars>
      </dgm:prSet>
      <dgm:spPr/>
    </dgm:pt>
    <dgm:pt modelId="{8E862D94-752A-4BCA-B224-4CF140CF6B0B}" type="pres">
      <dgm:prSet presAssocID="{77C01BC1-3FA9-428B-AFC6-ECBBEF4A82A3}" presName="rootComposite1" presStyleCnt="0"/>
      <dgm:spPr/>
    </dgm:pt>
    <dgm:pt modelId="{9A346DBF-5745-4610-BF4C-200801CF7448}" type="pres">
      <dgm:prSet presAssocID="{77C01BC1-3FA9-428B-AFC6-ECBBEF4A82A3}" presName="rootText1" presStyleLbl="node0" presStyleIdx="0" presStyleCnt="3" custScaleX="221405" custLinFactNeighborX="442" custLinFactNeighborY="2700">
        <dgm:presLayoutVars>
          <dgm:chPref val="3"/>
        </dgm:presLayoutVars>
      </dgm:prSet>
      <dgm:spPr/>
    </dgm:pt>
    <dgm:pt modelId="{5DDBEC6D-20DB-45ED-9A95-76658FD4B1AC}" type="pres">
      <dgm:prSet presAssocID="{77C01BC1-3FA9-428B-AFC6-ECBBEF4A82A3}" presName="rootConnector1" presStyleLbl="node1" presStyleIdx="0" presStyleCnt="0"/>
      <dgm:spPr/>
    </dgm:pt>
    <dgm:pt modelId="{E78C41ED-3D5C-456B-950E-D4E4C63A7F8E}" type="pres">
      <dgm:prSet presAssocID="{77C01BC1-3FA9-428B-AFC6-ECBBEF4A82A3}" presName="hierChild2" presStyleCnt="0"/>
      <dgm:spPr/>
    </dgm:pt>
    <dgm:pt modelId="{3668946E-2E6B-4FC7-A168-7E4F10B56D4C}" type="pres">
      <dgm:prSet presAssocID="{77C01BC1-3FA9-428B-AFC6-ECBBEF4A82A3}" presName="hierChild3" presStyleCnt="0"/>
      <dgm:spPr/>
    </dgm:pt>
    <dgm:pt modelId="{DA218EF3-FD93-486B-9372-F5C11C017B1F}" type="pres">
      <dgm:prSet presAssocID="{30E3C2F0-5779-40AB-AD0F-11770C012DDD}" presName="hierRoot1" presStyleCnt="0">
        <dgm:presLayoutVars>
          <dgm:hierBranch val="init"/>
        </dgm:presLayoutVars>
      </dgm:prSet>
      <dgm:spPr/>
    </dgm:pt>
    <dgm:pt modelId="{D5CE0180-27BC-4DBF-ACCD-18AF9CD0BCED}" type="pres">
      <dgm:prSet presAssocID="{30E3C2F0-5779-40AB-AD0F-11770C012DDD}" presName="rootComposite1" presStyleCnt="0"/>
      <dgm:spPr/>
    </dgm:pt>
    <dgm:pt modelId="{E1240E48-7C31-4B29-8E72-2A4DB5F91F70}" type="pres">
      <dgm:prSet presAssocID="{30E3C2F0-5779-40AB-AD0F-11770C012DDD}" presName="rootText1" presStyleLbl="node0" presStyleIdx="1" presStyleCnt="3" custScaleX="221405">
        <dgm:presLayoutVars>
          <dgm:chPref val="3"/>
        </dgm:presLayoutVars>
      </dgm:prSet>
      <dgm:spPr/>
    </dgm:pt>
    <dgm:pt modelId="{BE755DE0-262E-4338-A851-0D6310C69CE7}" type="pres">
      <dgm:prSet presAssocID="{30E3C2F0-5779-40AB-AD0F-11770C012DDD}" presName="rootConnector1" presStyleLbl="node1" presStyleIdx="0" presStyleCnt="0"/>
      <dgm:spPr/>
    </dgm:pt>
    <dgm:pt modelId="{9CC9921B-2A16-4BCD-97A8-B95EC783619A}" type="pres">
      <dgm:prSet presAssocID="{30E3C2F0-5779-40AB-AD0F-11770C012DDD}" presName="hierChild2" presStyleCnt="0"/>
      <dgm:spPr/>
    </dgm:pt>
    <dgm:pt modelId="{EAFB2C9F-5475-443C-9C9D-25242577A008}" type="pres">
      <dgm:prSet presAssocID="{30E3C2F0-5779-40AB-AD0F-11770C012DDD}" presName="hierChild3" presStyleCnt="0"/>
      <dgm:spPr/>
    </dgm:pt>
    <dgm:pt modelId="{4CDA6B90-FF9B-469F-9CDC-C076F8C09F74}" type="pres">
      <dgm:prSet presAssocID="{6017218D-AFF2-4404-AC2B-7060A6415034}" presName="hierRoot1" presStyleCnt="0">
        <dgm:presLayoutVars>
          <dgm:hierBranch val="init"/>
        </dgm:presLayoutVars>
      </dgm:prSet>
      <dgm:spPr/>
    </dgm:pt>
    <dgm:pt modelId="{6E38EC98-E8F2-4D6A-A4A0-40B27BDFBF38}" type="pres">
      <dgm:prSet presAssocID="{6017218D-AFF2-4404-AC2B-7060A6415034}" presName="rootComposite1" presStyleCnt="0"/>
      <dgm:spPr/>
    </dgm:pt>
    <dgm:pt modelId="{48EF8636-094B-4433-B130-33931991E488}" type="pres">
      <dgm:prSet presAssocID="{6017218D-AFF2-4404-AC2B-7060A6415034}" presName="rootText1" presStyleLbl="node0" presStyleIdx="2" presStyleCnt="3" custScaleX="221405" custLinFactNeighborY="-12881">
        <dgm:presLayoutVars>
          <dgm:chPref val="3"/>
        </dgm:presLayoutVars>
      </dgm:prSet>
      <dgm:spPr/>
    </dgm:pt>
    <dgm:pt modelId="{302ECF15-4015-4A05-95A4-71A65FBB091C}" type="pres">
      <dgm:prSet presAssocID="{6017218D-AFF2-4404-AC2B-7060A6415034}" presName="rootConnector1" presStyleLbl="node1" presStyleIdx="0" presStyleCnt="0"/>
      <dgm:spPr/>
    </dgm:pt>
    <dgm:pt modelId="{005B95A7-D0BB-4FC6-B1EA-689F7F0E5389}" type="pres">
      <dgm:prSet presAssocID="{6017218D-AFF2-4404-AC2B-7060A6415034}" presName="hierChild2" presStyleCnt="0"/>
      <dgm:spPr/>
    </dgm:pt>
    <dgm:pt modelId="{0F5E9CE8-FACA-45CF-A6DB-D2C65A8AD2F1}" type="pres">
      <dgm:prSet presAssocID="{6017218D-AFF2-4404-AC2B-7060A6415034}" presName="hierChild3" presStyleCnt="0"/>
      <dgm:spPr/>
    </dgm:pt>
  </dgm:ptLst>
  <dgm:cxnLst>
    <dgm:cxn modelId="{F3A1A506-2BCE-487E-9D26-448049E9D0FC}" type="presOf" srcId="{30E3C2F0-5779-40AB-AD0F-11770C012DDD}" destId="{BE755DE0-262E-4338-A851-0D6310C69CE7}" srcOrd="1" destOrd="0" presId="urn:microsoft.com/office/officeart/2009/3/layout/HorizontalOrganizationChart"/>
    <dgm:cxn modelId="{D96A8C16-8329-4CED-AE57-836E290A3502}" srcId="{7B72AB06-7EEA-487C-BF9A-96233A9755F7}" destId="{30E3C2F0-5779-40AB-AD0F-11770C012DDD}" srcOrd="1" destOrd="0" parTransId="{C6158B34-96D7-459F-9751-3692901B3803}" sibTransId="{76E3577A-842B-4EFF-ACFC-C2FE0503D411}"/>
    <dgm:cxn modelId="{C72FD95D-2816-4622-9CE4-E9D1D1BB9D01}" type="presOf" srcId="{30E3C2F0-5779-40AB-AD0F-11770C012DDD}" destId="{E1240E48-7C31-4B29-8E72-2A4DB5F91F70}" srcOrd="0" destOrd="0" presId="urn:microsoft.com/office/officeart/2009/3/layout/HorizontalOrganizationChart"/>
    <dgm:cxn modelId="{53CBE66D-9216-42E8-BED6-88A84DDCFA38}" type="presOf" srcId="{77C01BC1-3FA9-428B-AFC6-ECBBEF4A82A3}" destId="{5DDBEC6D-20DB-45ED-9A95-76658FD4B1AC}" srcOrd="1" destOrd="0" presId="urn:microsoft.com/office/officeart/2009/3/layout/HorizontalOrganizationChart"/>
    <dgm:cxn modelId="{0FAFF158-E17B-4201-BDEC-4D0566C5232D}" srcId="{7B72AB06-7EEA-487C-BF9A-96233A9755F7}" destId="{6017218D-AFF2-4404-AC2B-7060A6415034}" srcOrd="2" destOrd="0" parTransId="{71D0517E-5432-4E3F-9B46-C6D0C2809AA9}" sibTransId="{BAE7B8CC-1217-40B6-9DDE-053760C5E630}"/>
    <dgm:cxn modelId="{D668A193-F3FE-4ACF-9E97-6C685583656D}" type="presOf" srcId="{7B72AB06-7EEA-487C-BF9A-96233A9755F7}" destId="{0C0458CF-E256-459B-8F1F-0FD1549026F0}" srcOrd="0" destOrd="0" presId="urn:microsoft.com/office/officeart/2009/3/layout/HorizontalOrganizationChart"/>
    <dgm:cxn modelId="{EA932996-D9F9-42EC-AB2B-BDBE6F2DC928}" type="presOf" srcId="{6017218D-AFF2-4404-AC2B-7060A6415034}" destId="{302ECF15-4015-4A05-95A4-71A65FBB091C}" srcOrd="1" destOrd="0" presId="urn:microsoft.com/office/officeart/2009/3/layout/HorizontalOrganizationChart"/>
    <dgm:cxn modelId="{C60274B6-42D0-4512-B942-B178003827BA}" srcId="{7B72AB06-7EEA-487C-BF9A-96233A9755F7}" destId="{77C01BC1-3FA9-428B-AFC6-ECBBEF4A82A3}" srcOrd="0" destOrd="0" parTransId="{55C18F0F-B8D1-4E13-A1D1-1FD46335C930}" sibTransId="{E6376F3C-46DB-46E1-A1A0-EC4805B302B1}"/>
    <dgm:cxn modelId="{D3E73ADA-5528-47A2-8E9A-4E3878D3DDBB}" type="presOf" srcId="{6017218D-AFF2-4404-AC2B-7060A6415034}" destId="{48EF8636-094B-4433-B130-33931991E488}" srcOrd="0" destOrd="0" presId="urn:microsoft.com/office/officeart/2009/3/layout/HorizontalOrganizationChart"/>
    <dgm:cxn modelId="{098A11DB-80C9-4633-A697-8CCBDAE28244}" type="presOf" srcId="{77C01BC1-3FA9-428B-AFC6-ECBBEF4A82A3}" destId="{9A346DBF-5745-4610-BF4C-200801CF7448}" srcOrd="0" destOrd="0" presId="urn:microsoft.com/office/officeart/2009/3/layout/HorizontalOrganizationChart"/>
    <dgm:cxn modelId="{D7AC90A4-470E-4D01-8BD6-D69CAB6D6F31}" type="presParOf" srcId="{0C0458CF-E256-459B-8F1F-0FD1549026F0}" destId="{D979E3F1-88E7-4A30-B68E-2E99CAD7AE37}" srcOrd="0" destOrd="0" presId="urn:microsoft.com/office/officeart/2009/3/layout/HorizontalOrganizationChart"/>
    <dgm:cxn modelId="{E693499F-E70C-451E-BDF5-95D0977A6C94}" type="presParOf" srcId="{D979E3F1-88E7-4A30-B68E-2E99CAD7AE37}" destId="{8E862D94-752A-4BCA-B224-4CF140CF6B0B}" srcOrd="0" destOrd="0" presId="urn:microsoft.com/office/officeart/2009/3/layout/HorizontalOrganizationChart"/>
    <dgm:cxn modelId="{A25D3245-ADE4-46C4-A6DC-9ACB80F047B2}" type="presParOf" srcId="{8E862D94-752A-4BCA-B224-4CF140CF6B0B}" destId="{9A346DBF-5745-4610-BF4C-200801CF7448}" srcOrd="0" destOrd="0" presId="urn:microsoft.com/office/officeart/2009/3/layout/HorizontalOrganizationChart"/>
    <dgm:cxn modelId="{93CC9800-9DD5-4192-8C39-47D873EFD6C6}" type="presParOf" srcId="{8E862D94-752A-4BCA-B224-4CF140CF6B0B}" destId="{5DDBEC6D-20DB-45ED-9A95-76658FD4B1AC}" srcOrd="1" destOrd="0" presId="urn:microsoft.com/office/officeart/2009/3/layout/HorizontalOrganizationChart"/>
    <dgm:cxn modelId="{B8363FFF-9520-4ABB-AB82-B04CD0343414}" type="presParOf" srcId="{D979E3F1-88E7-4A30-B68E-2E99CAD7AE37}" destId="{E78C41ED-3D5C-456B-950E-D4E4C63A7F8E}" srcOrd="1" destOrd="0" presId="urn:microsoft.com/office/officeart/2009/3/layout/HorizontalOrganizationChart"/>
    <dgm:cxn modelId="{3A8440B7-64B1-466F-9828-E9EF78962065}" type="presParOf" srcId="{D979E3F1-88E7-4A30-B68E-2E99CAD7AE37}" destId="{3668946E-2E6B-4FC7-A168-7E4F10B56D4C}" srcOrd="2" destOrd="0" presId="urn:microsoft.com/office/officeart/2009/3/layout/HorizontalOrganizationChart"/>
    <dgm:cxn modelId="{D776B666-1277-4F5B-A291-BF3F1BE315FC}" type="presParOf" srcId="{0C0458CF-E256-459B-8F1F-0FD1549026F0}" destId="{DA218EF3-FD93-486B-9372-F5C11C017B1F}" srcOrd="1" destOrd="0" presId="urn:microsoft.com/office/officeart/2009/3/layout/HorizontalOrganizationChart"/>
    <dgm:cxn modelId="{919B8992-C345-4F05-B0DE-09FB305F7C8A}" type="presParOf" srcId="{DA218EF3-FD93-486B-9372-F5C11C017B1F}" destId="{D5CE0180-27BC-4DBF-ACCD-18AF9CD0BCED}" srcOrd="0" destOrd="0" presId="urn:microsoft.com/office/officeart/2009/3/layout/HorizontalOrganizationChart"/>
    <dgm:cxn modelId="{F28F9A07-3CCD-456C-800B-5AD7DE1A1614}" type="presParOf" srcId="{D5CE0180-27BC-4DBF-ACCD-18AF9CD0BCED}" destId="{E1240E48-7C31-4B29-8E72-2A4DB5F91F70}" srcOrd="0" destOrd="0" presId="urn:microsoft.com/office/officeart/2009/3/layout/HorizontalOrganizationChart"/>
    <dgm:cxn modelId="{9C531F96-B472-4C38-BC2A-0CD4AE8F7D82}" type="presParOf" srcId="{D5CE0180-27BC-4DBF-ACCD-18AF9CD0BCED}" destId="{BE755DE0-262E-4338-A851-0D6310C69CE7}" srcOrd="1" destOrd="0" presId="urn:microsoft.com/office/officeart/2009/3/layout/HorizontalOrganizationChart"/>
    <dgm:cxn modelId="{A2BE0D8D-889B-4EC2-88DB-D104319016D7}" type="presParOf" srcId="{DA218EF3-FD93-486B-9372-F5C11C017B1F}" destId="{9CC9921B-2A16-4BCD-97A8-B95EC783619A}" srcOrd="1" destOrd="0" presId="urn:microsoft.com/office/officeart/2009/3/layout/HorizontalOrganizationChart"/>
    <dgm:cxn modelId="{AE6E0A1A-BAEC-4762-82B1-2663AF2D4014}" type="presParOf" srcId="{DA218EF3-FD93-486B-9372-F5C11C017B1F}" destId="{EAFB2C9F-5475-443C-9C9D-25242577A008}" srcOrd="2" destOrd="0" presId="urn:microsoft.com/office/officeart/2009/3/layout/HorizontalOrganizationChart"/>
    <dgm:cxn modelId="{41DF281A-7F5D-4EEC-89BE-68666028ED25}" type="presParOf" srcId="{0C0458CF-E256-459B-8F1F-0FD1549026F0}" destId="{4CDA6B90-FF9B-469F-9CDC-C076F8C09F74}" srcOrd="2" destOrd="0" presId="urn:microsoft.com/office/officeart/2009/3/layout/HorizontalOrganizationChart"/>
    <dgm:cxn modelId="{7A7AC2A4-2B14-4D9D-94EA-1870C62B2C80}" type="presParOf" srcId="{4CDA6B90-FF9B-469F-9CDC-C076F8C09F74}" destId="{6E38EC98-E8F2-4D6A-A4A0-40B27BDFBF38}" srcOrd="0" destOrd="0" presId="urn:microsoft.com/office/officeart/2009/3/layout/HorizontalOrganizationChart"/>
    <dgm:cxn modelId="{33FDA797-2BBD-4526-ADAB-2FEE98FDFD17}" type="presParOf" srcId="{6E38EC98-E8F2-4D6A-A4A0-40B27BDFBF38}" destId="{48EF8636-094B-4433-B130-33931991E488}" srcOrd="0" destOrd="0" presId="urn:microsoft.com/office/officeart/2009/3/layout/HorizontalOrganizationChart"/>
    <dgm:cxn modelId="{6C93E005-8ED8-4A8C-8FA8-37049A40C36F}" type="presParOf" srcId="{6E38EC98-E8F2-4D6A-A4A0-40B27BDFBF38}" destId="{302ECF15-4015-4A05-95A4-71A65FBB091C}" srcOrd="1" destOrd="0" presId="urn:microsoft.com/office/officeart/2009/3/layout/HorizontalOrganizationChart"/>
    <dgm:cxn modelId="{5DAC9FA4-C4C3-496B-8FD5-E7286311850D}" type="presParOf" srcId="{4CDA6B90-FF9B-469F-9CDC-C076F8C09F74}" destId="{005B95A7-D0BB-4FC6-B1EA-689F7F0E5389}" srcOrd="1" destOrd="0" presId="urn:microsoft.com/office/officeart/2009/3/layout/HorizontalOrganizationChart"/>
    <dgm:cxn modelId="{F277B038-32EB-4259-BD3F-4AD798674D22}" type="presParOf" srcId="{4CDA6B90-FF9B-469F-9CDC-C076F8C09F74}" destId="{0F5E9CE8-FACA-45CF-A6DB-D2C65A8AD2F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B41F9F-2892-41E1-8569-B6539451416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B92957-1A04-4BFC-8E42-4CE700A5A484}">
      <dgm:prSet/>
      <dgm:spPr/>
      <dgm:t>
        <a:bodyPr/>
        <a:lstStyle/>
        <a:p>
          <a:r>
            <a:rPr lang="en-US" dirty="0"/>
            <a:t>It is an ensemble machine learning algorithm.</a:t>
          </a:r>
        </a:p>
      </dgm:t>
    </dgm:pt>
    <dgm:pt modelId="{A37E822F-D3A3-4D68-8DD1-09322E637748}" type="parTrans" cxnId="{FF8A90F4-D1C1-4410-AC36-983DEBB64524}">
      <dgm:prSet/>
      <dgm:spPr/>
      <dgm:t>
        <a:bodyPr/>
        <a:lstStyle/>
        <a:p>
          <a:endParaRPr lang="en-US"/>
        </a:p>
      </dgm:t>
    </dgm:pt>
    <dgm:pt modelId="{F0022422-C3AE-491A-BA15-C0F7F9FCF5C5}" type="sibTrans" cxnId="{FF8A90F4-D1C1-4410-AC36-983DEBB64524}">
      <dgm:prSet/>
      <dgm:spPr/>
      <dgm:t>
        <a:bodyPr/>
        <a:lstStyle/>
        <a:p>
          <a:endParaRPr lang="en-US"/>
        </a:p>
      </dgm:t>
    </dgm:pt>
    <dgm:pt modelId="{35877202-8C26-4169-9823-3EB1921F23C7}">
      <dgm:prSet/>
      <dgm:spPr/>
      <dgm:t>
        <a:bodyPr/>
        <a:lstStyle/>
        <a:p>
          <a:r>
            <a:rPr lang="en-US" dirty="0"/>
            <a:t>It can be used for classification and regression  scenarios.</a:t>
          </a:r>
        </a:p>
      </dgm:t>
    </dgm:pt>
    <dgm:pt modelId="{797ED2D8-8160-4CB6-9B90-3A84CD8638EE}" type="parTrans" cxnId="{BF87A27C-9779-4127-8FF6-2BDF7EE0A0D1}">
      <dgm:prSet/>
      <dgm:spPr/>
      <dgm:t>
        <a:bodyPr/>
        <a:lstStyle/>
        <a:p>
          <a:endParaRPr lang="en-US"/>
        </a:p>
      </dgm:t>
    </dgm:pt>
    <dgm:pt modelId="{30EE415A-D344-4B03-A636-FBD502F625CF}" type="sibTrans" cxnId="{BF87A27C-9779-4127-8FF6-2BDF7EE0A0D1}">
      <dgm:prSet/>
      <dgm:spPr/>
      <dgm:t>
        <a:bodyPr/>
        <a:lstStyle/>
        <a:p>
          <a:endParaRPr lang="en-US"/>
        </a:p>
      </dgm:t>
    </dgm:pt>
    <dgm:pt modelId="{48086EB5-A7CC-413F-AA4B-688B7A916C27}">
      <dgm:prSet/>
      <dgm:spPr/>
      <dgm:t>
        <a:bodyPr/>
        <a:lstStyle/>
        <a:p>
          <a:r>
            <a:rPr lang="en-US" dirty="0"/>
            <a:t>This model fits regressor on the original dataset and then fits the additional copies of regressor on the same dataset.</a:t>
          </a:r>
        </a:p>
      </dgm:t>
    </dgm:pt>
    <dgm:pt modelId="{BFD62434-02C6-4344-B090-48A95064D0E6}" type="parTrans" cxnId="{8C624F54-1E81-41C9-ACCB-3B13F0A76431}">
      <dgm:prSet/>
      <dgm:spPr/>
      <dgm:t>
        <a:bodyPr/>
        <a:lstStyle/>
        <a:p>
          <a:endParaRPr lang="en-US"/>
        </a:p>
      </dgm:t>
    </dgm:pt>
    <dgm:pt modelId="{9FF22E67-D39C-4E9F-827C-638B4DF30B64}" type="sibTrans" cxnId="{8C624F54-1E81-41C9-ACCB-3B13F0A76431}">
      <dgm:prSet/>
      <dgm:spPr/>
      <dgm:t>
        <a:bodyPr/>
        <a:lstStyle/>
        <a:p>
          <a:endParaRPr lang="en-US"/>
        </a:p>
      </dgm:t>
    </dgm:pt>
    <dgm:pt modelId="{90B4BD78-91E4-430D-A416-9CC748A15287}">
      <dgm:prSet/>
      <dgm:spPr/>
      <dgm:t>
        <a:bodyPr/>
        <a:lstStyle/>
        <a:p>
          <a:r>
            <a:rPr lang="en-US"/>
            <a:t>Each time weight is adjusted according to the error of the current prediction.</a:t>
          </a:r>
        </a:p>
      </dgm:t>
    </dgm:pt>
    <dgm:pt modelId="{AB566335-158E-4420-9588-65DFCB703C0F}" type="parTrans" cxnId="{FFDC03B2-BE1C-48B0-B6B1-697C80E7C509}">
      <dgm:prSet/>
      <dgm:spPr/>
      <dgm:t>
        <a:bodyPr/>
        <a:lstStyle/>
        <a:p>
          <a:endParaRPr lang="en-US"/>
        </a:p>
      </dgm:t>
    </dgm:pt>
    <dgm:pt modelId="{DB3829C6-AE69-4052-9ED8-EC73DACFD358}" type="sibTrans" cxnId="{FFDC03B2-BE1C-48B0-B6B1-697C80E7C509}">
      <dgm:prSet/>
      <dgm:spPr/>
      <dgm:t>
        <a:bodyPr/>
        <a:lstStyle/>
        <a:p>
          <a:endParaRPr lang="en-US"/>
        </a:p>
      </dgm:t>
    </dgm:pt>
    <dgm:pt modelId="{B44B6E07-718A-4258-A7F8-8B98E17DE40A}" type="pres">
      <dgm:prSet presAssocID="{C9B41F9F-2892-41E1-8569-B65394514165}" presName="linear" presStyleCnt="0">
        <dgm:presLayoutVars>
          <dgm:animLvl val="lvl"/>
          <dgm:resizeHandles val="exact"/>
        </dgm:presLayoutVars>
      </dgm:prSet>
      <dgm:spPr/>
    </dgm:pt>
    <dgm:pt modelId="{E95D33B1-2782-4EFF-8AD3-3889A22CCF75}" type="pres">
      <dgm:prSet presAssocID="{49B92957-1A04-4BFC-8E42-4CE700A5A4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DDAE866-5D56-444B-A73F-C691E6A2F7BB}" type="pres">
      <dgm:prSet presAssocID="{F0022422-C3AE-491A-BA15-C0F7F9FCF5C5}" presName="spacer" presStyleCnt="0"/>
      <dgm:spPr/>
    </dgm:pt>
    <dgm:pt modelId="{1CD54A7E-0A99-4222-A124-C942A44C1A69}" type="pres">
      <dgm:prSet presAssocID="{35877202-8C26-4169-9823-3EB1921F23C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7216DC5-0986-465A-B339-F2A8D07F9572}" type="pres">
      <dgm:prSet presAssocID="{30EE415A-D344-4B03-A636-FBD502F625CF}" presName="spacer" presStyleCnt="0"/>
      <dgm:spPr/>
    </dgm:pt>
    <dgm:pt modelId="{BFA7508F-267E-4EDA-9580-004BAC1DAC21}" type="pres">
      <dgm:prSet presAssocID="{48086EB5-A7CC-413F-AA4B-688B7A916C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AF2E92-3DAE-4B25-B429-8D6F7D5A6F5A}" type="pres">
      <dgm:prSet presAssocID="{9FF22E67-D39C-4E9F-827C-638B4DF30B64}" presName="spacer" presStyleCnt="0"/>
      <dgm:spPr/>
    </dgm:pt>
    <dgm:pt modelId="{3E02FF10-DE36-413E-AF45-CD92410ED429}" type="pres">
      <dgm:prSet presAssocID="{90B4BD78-91E4-430D-A416-9CC748A1528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1163A5D-4169-4E42-86D0-798E4858412C}" type="presOf" srcId="{90B4BD78-91E4-430D-A416-9CC748A15287}" destId="{3E02FF10-DE36-413E-AF45-CD92410ED429}" srcOrd="0" destOrd="0" presId="urn:microsoft.com/office/officeart/2005/8/layout/vList2"/>
    <dgm:cxn modelId="{8C898068-46F8-4488-AF2A-9C9C840E0F26}" type="presOf" srcId="{48086EB5-A7CC-413F-AA4B-688B7A916C27}" destId="{BFA7508F-267E-4EDA-9580-004BAC1DAC21}" srcOrd="0" destOrd="0" presId="urn:microsoft.com/office/officeart/2005/8/layout/vList2"/>
    <dgm:cxn modelId="{8C624F54-1E81-41C9-ACCB-3B13F0A76431}" srcId="{C9B41F9F-2892-41E1-8569-B65394514165}" destId="{48086EB5-A7CC-413F-AA4B-688B7A916C27}" srcOrd="2" destOrd="0" parTransId="{BFD62434-02C6-4344-B090-48A95064D0E6}" sibTransId="{9FF22E67-D39C-4E9F-827C-638B4DF30B64}"/>
    <dgm:cxn modelId="{BF87A27C-9779-4127-8FF6-2BDF7EE0A0D1}" srcId="{C9B41F9F-2892-41E1-8569-B65394514165}" destId="{35877202-8C26-4169-9823-3EB1921F23C7}" srcOrd="1" destOrd="0" parTransId="{797ED2D8-8160-4CB6-9B90-3A84CD8638EE}" sibTransId="{30EE415A-D344-4B03-A636-FBD502F625CF}"/>
    <dgm:cxn modelId="{1A6E4589-0633-401F-AFE4-BA5A4FA0718A}" type="presOf" srcId="{C9B41F9F-2892-41E1-8569-B65394514165}" destId="{B44B6E07-718A-4258-A7F8-8B98E17DE40A}" srcOrd="0" destOrd="0" presId="urn:microsoft.com/office/officeart/2005/8/layout/vList2"/>
    <dgm:cxn modelId="{FFDC03B2-BE1C-48B0-B6B1-697C80E7C509}" srcId="{C9B41F9F-2892-41E1-8569-B65394514165}" destId="{90B4BD78-91E4-430D-A416-9CC748A15287}" srcOrd="3" destOrd="0" parTransId="{AB566335-158E-4420-9588-65DFCB703C0F}" sibTransId="{DB3829C6-AE69-4052-9ED8-EC73DACFD358}"/>
    <dgm:cxn modelId="{BF4956DD-E36E-4DB2-BD36-196641FBF51B}" type="presOf" srcId="{49B92957-1A04-4BFC-8E42-4CE700A5A484}" destId="{E95D33B1-2782-4EFF-8AD3-3889A22CCF75}" srcOrd="0" destOrd="0" presId="urn:microsoft.com/office/officeart/2005/8/layout/vList2"/>
    <dgm:cxn modelId="{F839EBF2-3B6D-4B11-B25E-7135E43FEC3C}" type="presOf" srcId="{35877202-8C26-4169-9823-3EB1921F23C7}" destId="{1CD54A7E-0A99-4222-A124-C942A44C1A69}" srcOrd="0" destOrd="0" presId="urn:microsoft.com/office/officeart/2005/8/layout/vList2"/>
    <dgm:cxn modelId="{FF8A90F4-D1C1-4410-AC36-983DEBB64524}" srcId="{C9B41F9F-2892-41E1-8569-B65394514165}" destId="{49B92957-1A04-4BFC-8E42-4CE700A5A484}" srcOrd="0" destOrd="0" parTransId="{A37E822F-D3A3-4D68-8DD1-09322E637748}" sibTransId="{F0022422-C3AE-491A-BA15-C0F7F9FCF5C5}"/>
    <dgm:cxn modelId="{41E6F58F-B1F6-416B-B993-4C077DAF99FE}" type="presParOf" srcId="{B44B6E07-718A-4258-A7F8-8B98E17DE40A}" destId="{E95D33B1-2782-4EFF-8AD3-3889A22CCF75}" srcOrd="0" destOrd="0" presId="urn:microsoft.com/office/officeart/2005/8/layout/vList2"/>
    <dgm:cxn modelId="{51A36176-2269-40F2-845C-9C37BF45681F}" type="presParOf" srcId="{B44B6E07-718A-4258-A7F8-8B98E17DE40A}" destId="{ADDAE866-5D56-444B-A73F-C691E6A2F7BB}" srcOrd="1" destOrd="0" presId="urn:microsoft.com/office/officeart/2005/8/layout/vList2"/>
    <dgm:cxn modelId="{54235F7B-2B10-41A3-9A29-C71579CEB8F1}" type="presParOf" srcId="{B44B6E07-718A-4258-A7F8-8B98E17DE40A}" destId="{1CD54A7E-0A99-4222-A124-C942A44C1A69}" srcOrd="2" destOrd="0" presId="urn:microsoft.com/office/officeart/2005/8/layout/vList2"/>
    <dgm:cxn modelId="{476CC990-4E4C-44C7-8E53-CB3A927B7D97}" type="presParOf" srcId="{B44B6E07-718A-4258-A7F8-8B98E17DE40A}" destId="{77216DC5-0986-465A-B339-F2A8D07F9572}" srcOrd="3" destOrd="0" presId="urn:microsoft.com/office/officeart/2005/8/layout/vList2"/>
    <dgm:cxn modelId="{C0E70095-B49B-478F-A45E-D67E1DC6EDD5}" type="presParOf" srcId="{B44B6E07-718A-4258-A7F8-8B98E17DE40A}" destId="{BFA7508F-267E-4EDA-9580-004BAC1DAC21}" srcOrd="4" destOrd="0" presId="urn:microsoft.com/office/officeart/2005/8/layout/vList2"/>
    <dgm:cxn modelId="{97153EB6-B9BE-4556-822B-9412CBFFD229}" type="presParOf" srcId="{B44B6E07-718A-4258-A7F8-8B98E17DE40A}" destId="{F3AF2E92-3DAE-4B25-B429-8D6F7D5A6F5A}" srcOrd="5" destOrd="0" presId="urn:microsoft.com/office/officeart/2005/8/layout/vList2"/>
    <dgm:cxn modelId="{9F5DD301-98C0-44A8-957B-F2D788126C2B}" type="presParOf" srcId="{B44B6E07-718A-4258-A7F8-8B98E17DE40A}" destId="{3E02FF10-DE36-413E-AF45-CD92410ED42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AE089-65F5-4275-B6E2-607891D1F930}">
      <dsp:nvSpPr>
        <dsp:cNvPr id="0" name=""/>
        <dsp:cNvSpPr/>
      </dsp:nvSpPr>
      <dsp:spPr>
        <a:xfrm>
          <a:off x="3072989" y="5082747"/>
          <a:ext cx="486665" cy="523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332" y="0"/>
              </a:lnTo>
              <a:lnTo>
                <a:pt x="243332" y="523165"/>
              </a:lnTo>
              <a:lnTo>
                <a:pt x="486665" y="5231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68751-2D1C-4817-860F-1C60ED90E0A0}">
      <dsp:nvSpPr>
        <dsp:cNvPr id="0" name=""/>
        <dsp:cNvSpPr/>
      </dsp:nvSpPr>
      <dsp:spPr>
        <a:xfrm>
          <a:off x="3072989" y="4559582"/>
          <a:ext cx="486665" cy="523165"/>
        </a:xfrm>
        <a:custGeom>
          <a:avLst/>
          <a:gdLst/>
          <a:ahLst/>
          <a:cxnLst/>
          <a:rect l="0" t="0" r="0" b="0"/>
          <a:pathLst>
            <a:path>
              <a:moveTo>
                <a:pt x="0" y="523165"/>
              </a:moveTo>
              <a:lnTo>
                <a:pt x="243332" y="523165"/>
              </a:lnTo>
              <a:lnTo>
                <a:pt x="243332" y="0"/>
              </a:lnTo>
              <a:lnTo>
                <a:pt x="48666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46DBF-5745-4610-BF4C-200801CF7448}">
      <dsp:nvSpPr>
        <dsp:cNvPr id="0" name=""/>
        <dsp:cNvSpPr/>
      </dsp:nvSpPr>
      <dsp:spPr>
        <a:xfrm>
          <a:off x="650415" y="23212"/>
          <a:ext cx="5387511" cy="742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Boosting is one kind of ensemble learning.</a:t>
          </a:r>
        </a:p>
      </dsp:txBody>
      <dsp:txXfrm>
        <a:off x="650415" y="23212"/>
        <a:ext cx="5387511" cy="742165"/>
      </dsp:txXfrm>
    </dsp:sp>
    <dsp:sp modelId="{E7F4FA7F-322B-49A0-A0A3-73961B0C1D22}">
      <dsp:nvSpPr>
        <dsp:cNvPr id="0" name=""/>
        <dsp:cNvSpPr/>
      </dsp:nvSpPr>
      <dsp:spPr>
        <a:xfrm>
          <a:off x="650415" y="1069543"/>
          <a:ext cx="5387511" cy="742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These algorithm can be used for regression and classification.</a:t>
          </a:r>
        </a:p>
      </dsp:txBody>
      <dsp:txXfrm>
        <a:off x="650415" y="1069543"/>
        <a:ext cx="5387511" cy="742165"/>
      </dsp:txXfrm>
    </dsp:sp>
    <dsp:sp modelId="{E1240E48-7C31-4B29-8E72-2A4DB5F91F70}">
      <dsp:nvSpPr>
        <dsp:cNvPr id="0" name=""/>
        <dsp:cNvSpPr/>
      </dsp:nvSpPr>
      <dsp:spPr>
        <a:xfrm>
          <a:off x="639660" y="2095836"/>
          <a:ext cx="5387511" cy="742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trains the model sequentially.</a:t>
          </a:r>
        </a:p>
      </dsp:txBody>
      <dsp:txXfrm>
        <a:off x="639660" y="2095836"/>
        <a:ext cx="5387511" cy="742165"/>
      </dsp:txXfrm>
    </dsp:sp>
    <dsp:sp modelId="{48EF8636-094B-4433-B130-33931991E488}">
      <dsp:nvSpPr>
        <dsp:cNvPr id="0" name=""/>
        <dsp:cNvSpPr/>
      </dsp:nvSpPr>
      <dsp:spPr>
        <a:xfrm>
          <a:off x="639660" y="3046569"/>
          <a:ext cx="5387511" cy="742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Each new model tries to correct the previous model.</a:t>
          </a:r>
        </a:p>
      </dsp:txBody>
      <dsp:txXfrm>
        <a:off x="639660" y="3046569"/>
        <a:ext cx="5387511" cy="742165"/>
      </dsp:txXfrm>
    </dsp:sp>
    <dsp:sp modelId="{254993FB-2CD2-437D-996B-AABCB8807CDB}">
      <dsp:nvSpPr>
        <dsp:cNvPr id="0" name=""/>
        <dsp:cNvSpPr/>
      </dsp:nvSpPr>
      <dsp:spPr>
        <a:xfrm>
          <a:off x="639660" y="4711665"/>
          <a:ext cx="2433328" cy="742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Two most popular algorithm </a:t>
          </a:r>
        </a:p>
      </dsp:txBody>
      <dsp:txXfrm>
        <a:off x="639660" y="4711665"/>
        <a:ext cx="2433328" cy="742165"/>
      </dsp:txXfrm>
    </dsp:sp>
    <dsp:sp modelId="{AC585C07-1531-41DE-807C-10A4C49B52DB}">
      <dsp:nvSpPr>
        <dsp:cNvPr id="0" name=""/>
        <dsp:cNvSpPr/>
      </dsp:nvSpPr>
      <dsp:spPr>
        <a:xfrm>
          <a:off x="3559655" y="4188499"/>
          <a:ext cx="2433328" cy="7421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Ada boosting algorithm</a:t>
          </a:r>
        </a:p>
      </dsp:txBody>
      <dsp:txXfrm>
        <a:off x="3559655" y="4188499"/>
        <a:ext cx="2433328" cy="742165"/>
      </dsp:txXfrm>
    </dsp:sp>
    <dsp:sp modelId="{14EE13D3-A170-47F0-A244-3E2B22D4904A}">
      <dsp:nvSpPr>
        <dsp:cNvPr id="0" name=""/>
        <dsp:cNvSpPr/>
      </dsp:nvSpPr>
      <dsp:spPr>
        <a:xfrm>
          <a:off x="3559655" y="5234830"/>
          <a:ext cx="2433328" cy="7421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Gradient Boosting</a:t>
          </a:r>
        </a:p>
      </dsp:txBody>
      <dsp:txXfrm>
        <a:off x="3559655" y="5234830"/>
        <a:ext cx="2433328" cy="742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46DBF-5745-4610-BF4C-200801CF7448}">
      <dsp:nvSpPr>
        <dsp:cNvPr id="0" name=""/>
        <dsp:cNvSpPr/>
      </dsp:nvSpPr>
      <dsp:spPr>
        <a:xfrm>
          <a:off x="12" y="350370"/>
          <a:ext cx="6666820" cy="9183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Each new model is trained to minimize the loss function </a:t>
          </a:r>
          <a:r>
            <a:rPr lang="en-US" sz="2000" kern="1200" dirty="0"/>
            <a:t>.</a:t>
          </a:r>
        </a:p>
      </dsp:txBody>
      <dsp:txXfrm>
        <a:off x="12" y="350370"/>
        <a:ext cx="6666820" cy="918398"/>
      </dsp:txXfrm>
    </dsp:sp>
    <dsp:sp modelId="{E1240E48-7C31-4B29-8E72-2A4DB5F91F70}">
      <dsp:nvSpPr>
        <dsp:cNvPr id="0" name=""/>
        <dsp:cNvSpPr/>
      </dsp:nvSpPr>
      <dsp:spPr>
        <a:xfrm>
          <a:off x="6" y="1620365"/>
          <a:ext cx="6666820" cy="9183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trains the model sequentially.</a:t>
          </a:r>
        </a:p>
      </dsp:txBody>
      <dsp:txXfrm>
        <a:off x="6" y="1620365"/>
        <a:ext cx="6666820" cy="918398"/>
      </dsp:txXfrm>
    </dsp:sp>
    <dsp:sp modelId="{48EF8636-094B-4433-B130-33931991E488}">
      <dsp:nvSpPr>
        <dsp:cNvPr id="0" name=""/>
        <dsp:cNvSpPr/>
      </dsp:nvSpPr>
      <dsp:spPr>
        <a:xfrm>
          <a:off x="6" y="2796857"/>
          <a:ext cx="6666820" cy="9183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the algorithm computes the gradient of the loss function with respect to the predictions of the current ensemble and then trains a new weak model to minimize this gradient.</a:t>
          </a:r>
          <a:endParaRPr lang="en-US" sz="2000" kern="1200" dirty="0"/>
        </a:p>
      </dsp:txBody>
      <dsp:txXfrm>
        <a:off x="6" y="2796857"/>
        <a:ext cx="6666820" cy="918398"/>
      </dsp:txXfrm>
    </dsp:sp>
    <dsp:sp modelId="{645614C6-AC3F-41E4-9503-798306A35963}">
      <dsp:nvSpPr>
        <dsp:cNvPr id="0" name=""/>
        <dsp:cNvSpPr/>
      </dsp:nvSpPr>
      <dsp:spPr>
        <a:xfrm>
          <a:off x="6" y="4091648"/>
          <a:ext cx="6666820" cy="9183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The predictions of the new model are then added to the ensemble, and the process is repeated until a stopping criterion is met.</a:t>
          </a:r>
          <a:endParaRPr lang="en-US" sz="2000" kern="1200" dirty="0"/>
        </a:p>
      </dsp:txBody>
      <dsp:txXfrm>
        <a:off x="6" y="4091648"/>
        <a:ext cx="6666820" cy="918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46DBF-5745-4610-BF4C-200801CF7448}">
      <dsp:nvSpPr>
        <dsp:cNvPr id="0" name=""/>
        <dsp:cNvSpPr/>
      </dsp:nvSpPr>
      <dsp:spPr>
        <a:xfrm>
          <a:off x="12" y="294127"/>
          <a:ext cx="6666820" cy="9183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Each new model is trained to minimize the loss function </a:t>
          </a:r>
          <a:r>
            <a:rPr lang="en-US" sz="2000" kern="1200" dirty="0"/>
            <a:t>.</a:t>
          </a:r>
        </a:p>
      </dsp:txBody>
      <dsp:txXfrm>
        <a:off x="12" y="294127"/>
        <a:ext cx="6666820" cy="918398"/>
      </dsp:txXfrm>
    </dsp:sp>
    <dsp:sp modelId="{E1240E48-7C31-4B29-8E72-2A4DB5F91F70}">
      <dsp:nvSpPr>
        <dsp:cNvPr id="0" name=""/>
        <dsp:cNvSpPr/>
      </dsp:nvSpPr>
      <dsp:spPr>
        <a:xfrm>
          <a:off x="6" y="1564121"/>
          <a:ext cx="6666820" cy="9183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trains the model sequentially.</a:t>
          </a:r>
        </a:p>
      </dsp:txBody>
      <dsp:txXfrm>
        <a:off x="6" y="1564121"/>
        <a:ext cx="6666820" cy="918398"/>
      </dsp:txXfrm>
    </dsp:sp>
    <dsp:sp modelId="{48EF8636-094B-4433-B130-33931991E488}">
      <dsp:nvSpPr>
        <dsp:cNvPr id="0" name=""/>
        <dsp:cNvSpPr/>
      </dsp:nvSpPr>
      <dsp:spPr>
        <a:xfrm>
          <a:off x="6" y="2740614"/>
          <a:ext cx="6666820" cy="9183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the algorithm computes the gradient of the loss function with respect to the predictions of the current ensemble and then trains a new weak model to minimize this gradient.</a:t>
          </a:r>
          <a:endParaRPr lang="en-US" sz="2000" kern="1200" dirty="0"/>
        </a:p>
      </dsp:txBody>
      <dsp:txXfrm>
        <a:off x="6" y="2740614"/>
        <a:ext cx="6666820" cy="918398"/>
      </dsp:txXfrm>
    </dsp:sp>
    <dsp:sp modelId="{645614C6-AC3F-41E4-9503-798306A35963}">
      <dsp:nvSpPr>
        <dsp:cNvPr id="0" name=""/>
        <dsp:cNvSpPr/>
      </dsp:nvSpPr>
      <dsp:spPr>
        <a:xfrm>
          <a:off x="6" y="4035405"/>
          <a:ext cx="6666820" cy="9183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The predictions of the new model are then added to the ensemble, and the process is repeated until a stopping criterion is met.</a:t>
          </a:r>
          <a:endParaRPr lang="en-US" sz="2000" kern="1200" dirty="0"/>
        </a:p>
      </dsp:txBody>
      <dsp:txXfrm>
        <a:off x="6" y="4035405"/>
        <a:ext cx="6666820" cy="918398"/>
      </dsp:txXfrm>
    </dsp:sp>
    <dsp:sp modelId="{35BF3983-0613-45FC-A494-595D5F46F3D8}">
      <dsp:nvSpPr>
        <dsp:cNvPr id="0" name=""/>
        <dsp:cNvSpPr/>
      </dsp:nvSpPr>
      <dsp:spPr>
        <a:xfrm>
          <a:off x="6" y="5330197"/>
          <a:ext cx="6666820" cy="9183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Shrinkage</a:t>
          </a:r>
          <a:r>
            <a:rPr lang="en-US" sz="2000" b="0" i="0" kern="1200" dirty="0"/>
            <a:t> refers to the fact that the prediction of each tree in the ensemble is shrunk after it is multiplied by the learning rate (eta) which ranges between 0 to 1.</a:t>
          </a:r>
          <a:endParaRPr lang="en-US" sz="2000" kern="1200" dirty="0"/>
        </a:p>
      </dsp:txBody>
      <dsp:txXfrm>
        <a:off x="6" y="5330197"/>
        <a:ext cx="6666820" cy="918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46DBF-5745-4610-BF4C-200801CF7448}">
      <dsp:nvSpPr>
        <dsp:cNvPr id="0" name=""/>
        <dsp:cNvSpPr/>
      </dsp:nvSpPr>
      <dsp:spPr>
        <a:xfrm>
          <a:off x="12" y="997766"/>
          <a:ext cx="6666820" cy="9183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 err="1"/>
            <a:t>XGBoost</a:t>
          </a:r>
          <a:r>
            <a:rPr lang="en-US" sz="2100" b="0" i="0" kern="1200" dirty="0"/>
            <a:t> is a scalable and highly accurate implementation of gradient boosting that pushes the limits of computing power for boosted tree algorithms</a:t>
          </a:r>
          <a:endParaRPr lang="en-US" sz="2100" kern="1200" dirty="0"/>
        </a:p>
      </dsp:txBody>
      <dsp:txXfrm>
        <a:off x="12" y="997766"/>
        <a:ext cx="6666820" cy="918398"/>
      </dsp:txXfrm>
    </dsp:sp>
    <dsp:sp modelId="{E1240E48-7C31-4B29-8E72-2A4DB5F91F70}">
      <dsp:nvSpPr>
        <dsp:cNvPr id="0" name=""/>
        <dsp:cNvSpPr/>
      </dsp:nvSpPr>
      <dsp:spPr>
        <a:xfrm>
          <a:off x="6" y="2267760"/>
          <a:ext cx="6666820" cy="9183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In </a:t>
          </a:r>
          <a:r>
            <a:rPr lang="en-US" sz="2100" b="0" i="0" kern="1200" dirty="0" err="1"/>
            <a:t>XGBoost</a:t>
          </a:r>
          <a:r>
            <a:rPr lang="en-US" sz="2100" b="0" i="0" kern="1200" dirty="0"/>
            <a:t>, trees are built in parallel, instead of sequentially like GBDT. </a:t>
          </a:r>
          <a:r>
            <a:rPr lang="en-US" sz="2100" kern="1200" dirty="0"/>
            <a:t>.</a:t>
          </a:r>
        </a:p>
      </dsp:txBody>
      <dsp:txXfrm>
        <a:off x="6" y="2267760"/>
        <a:ext cx="6666820" cy="918398"/>
      </dsp:txXfrm>
    </dsp:sp>
    <dsp:sp modelId="{48EF8636-094B-4433-B130-33931991E488}">
      <dsp:nvSpPr>
        <dsp:cNvPr id="0" name=""/>
        <dsp:cNvSpPr/>
      </dsp:nvSpPr>
      <dsp:spPr>
        <a:xfrm>
          <a:off x="6" y="3444253"/>
          <a:ext cx="6666820" cy="9183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 err="1"/>
            <a:t>XGBoost</a:t>
          </a:r>
          <a:r>
            <a:rPr lang="en-US" sz="2100" b="0" i="0" kern="1200" dirty="0"/>
            <a:t> is a powerful approach for building supervised regression models.</a:t>
          </a:r>
          <a:endParaRPr lang="en-US" sz="2100" kern="1200" dirty="0"/>
        </a:p>
      </dsp:txBody>
      <dsp:txXfrm>
        <a:off x="6" y="3444253"/>
        <a:ext cx="6666820" cy="9183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46DBF-5745-4610-BF4C-200801CF7448}">
      <dsp:nvSpPr>
        <dsp:cNvPr id="0" name=""/>
        <dsp:cNvSpPr/>
      </dsp:nvSpPr>
      <dsp:spPr>
        <a:xfrm>
          <a:off x="12" y="997766"/>
          <a:ext cx="6666820" cy="9183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It is a high performance gradient boosting algorithm</a:t>
          </a:r>
          <a:endParaRPr lang="en-US" sz="2100" kern="1200" dirty="0"/>
        </a:p>
      </dsp:txBody>
      <dsp:txXfrm>
        <a:off x="12" y="997766"/>
        <a:ext cx="6666820" cy="918398"/>
      </dsp:txXfrm>
    </dsp:sp>
    <dsp:sp modelId="{E1240E48-7C31-4B29-8E72-2A4DB5F91F70}">
      <dsp:nvSpPr>
        <dsp:cNvPr id="0" name=""/>
        <dsp:cNvSpPr/>
      </dsp:nvSpPr>
      <dsp:spPr>
        <a:xfrm>
          <a:off x="6" y="2267760"/>
          <a:ext cx="6666820" cy="9183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creates a decision tree that develop leafwise that is</a:t>
          </a:r>
          <a:r>
            <a:rPr lang="en-US" sz="2100" b="0" i="0" kern="1200" dirty="0"/>
            <a:t> given a condition, just one leaf is split, depending on the benefit</a:t>
          </a:r>
          <a:r>
            <a:rPr lang="en-US" sz="2100" kern="1200" dirty="0"/>
            <a:t> </a:t>
          </a:r>
        </a:p>
      </dsp:txBody>
      <dsp:txXfrm>
        <a:off x="6" y="2267760"/>
        <a:ext cx="6666820" cy="918398"/>
      </dsp:txXfrm>
    </dsp:sp>
    <dsp:sp modelId="{48EF8636-094B-4433-B130-33931991E488}">
      <dsp:nvSpPr>
        <dsp:cNvPr id="0" name=""/>
        <dsp:cNvSpPr/>
      </dsp:nvSpPr>
      <dsp:spPr>
        <a:xfrm>
          <a:off x="6" y="3444253"/>
          <a:ext cx="6666820" cy="9183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leaf-wise trees might overfit. Overfitting can be prevented by limiting the tree depth. .</a:t>
          </a:r>
          <a:endParaRPr lang="en-US" sz="2100" kern="1200" dirty="0"/>
        </a:p>
      </dsp:txBody>
      <dsp:txXfrm>
        <a:off x="6" y="3444253"/>
        <a:ext cx="6666820" cy="9183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D33B1-2782-4EFF-8AD3-3889A22CCF75}">
      <dsp:nvSpPr>
        <dsp:cNvPr id="0" name=""/>
        <dsp:cNvSpPr/>
      </dsp:nvSpPr>
      <dsp:spPr>
        <a:xfrm>
          <a:off x="0" y="47763"/>
          <a:ext cx="7452360" cy="12913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It is an ensemble machine learning algorithm.</a:t>
          </a:r>
        </a:p>
      </dsp:txBody>
      <dsp:txXfrm>
        <a:off x="63039" y="110802"/>
        <a:ext cx="7326282" cy="1165286"/>
      </dsp:txXfrm>
    </dsp:sp>
    <dsp:sp modelId="{1CD54A7E-0A99-4222-A124-C942A44C1A69}">
      <dsp:nvSpPr>
        <dsp:cNvPr id="0" name=""/>
        <dsp:cNvSpPr/>
      </dsp:nvSpPr>
      <dsp:spPr>
        <a:xfrm>
          <a:off x="0" y="1405368"/>
          <a:ext cx="7452360" cy="1291364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It can be used for classification and regression  scenarios.</a:t>
          </a:r>
        </a:p>
      </dsp:txBody>
      <dsp:txXfrm>
        <a:off x="63039" y="1468407"/>
        <a:ext cx="7326282" cy="1165286"/>
      </dsp:txXfrm>
    </dsp:sp>
    <dsp:sp modelId="{BFA7508F-267E-4EDA-9580-004BAC1DAC21}">
      <dsp:nvSpPr>
        <dsp:cNvPr id="0" name=""/>
        <dsp:cNvSpPr/>
      </dsp:nvSpPr>
      <dsp:spPr>
        <a:xfrm>
          <a:off x="0" y="2762973"/>
          <a:ext cx="7452360" cy="1291364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This model fits regressor on the original dataset and then fits the additional copies of regressor on the same dataset.</a:t>
          </a:r>
        </a:p>
      </dsp:txBody>
      <dsp:txXfrm>
        <a:off x="63039" y="2826012"/>
        <a:ext cx="7326282" cy="1165286"/>
      </dsp:txXfrm>
    </dsp:sp>
    <dsp:sp modelId="{3E02FF10-DE36-413E-AF45-CD92410ED429}">
      <dsp:nvSpPr>
        <dsp:cNvPr id="0" name=""/>
        <dsp:cNvSpPr/>
      </dsp:nvSpPr>
      <dsp:spPr>
        <a:xfrm>
          <a:off x="0" y="4120577"/>
          <a:ext cx="7452360" cy="1291364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Each time weight is adjusted according to the error of the current prediction.</a:t>
          </a:r>
        </a:p>
      </dsp:txBody>
      <dsp:txXfrm>
        <a:off x="63039" y="4183616"/>
        <a:ext cx="7326282" cy="1165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6778-F817-5014-8A98-CC0D7B8F4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D7FD2-A0BE-CB3F-CC42-44CDB7D0A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A427-0F1D-FD98-FE35-03E6675D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DC3-ED8D-47E4-BFB3-5E7461C492A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76D3-770C-B7A5-A5CF-968FC58E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EB8-E799-702D-A815-D4623BA1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86B9-B029-4783-83FC-11F2DDCA1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66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FF8F-2F51-7351-28FB-890A22A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1C627-C7CC-2231-50AE-BFEC134D5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F1351-7A45-44A2-A25A-63D8C99A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DC3-ED8D-47E4-BFB3-5E7461C492A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72D51-C5D9-7CD1-CADC-9D429798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4DC97-1B0D-CB80-0282-21651DFE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86B9-B029-4783-83FC-11F2DDCA1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72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99E8C-5E5F-0FB8-B55F-359E945C5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908FB-2A8F-BA92-22A4-4A07F3209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3761E-BFEE-58EB-99A8-A690CADB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DC3-ED8D-47E4-BFB3-5E7461C492A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7E583-1117-F0B4-3268-9B8F1DAA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A23BB-38A2-3409-558B-D7048A18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86B9-B029-4783-83FC-11F2DDCA1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3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6DC7-84CA-463A-7C81-39DD5C9F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BBE3-12D9-5E38-FF29-E660B6D04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A08D-E3F3-E395-402D-EEA49170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DC3-ED8D-47E4-BFB3-5E7461C492A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8A41-8C9D-BB73-44D5-3C0396F6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474BF-9502-7171-9ABF-E53AAF76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86B9-B029-4783-83FC-11F2DDCA1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8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D58A-B3CC-2243-1DB0-530C6798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3F4DE-E3FB-98A3-B2B6-E8399BF72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234EB-B94A-D47F-E94F-916342A2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DC3-ED8D-47E4-BFB3-5E7461C492A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14D9-1198-CFBC-CF2A-7A66E641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08DF-D403-C9FF-4B3A-336BDAD4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86B9-B029-4783-83FC-11F2DDCA1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4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553A-EC47-931B-1F18-79AB026F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49C9-46AD-2911-2576-A68671402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6F38A-0656-B98D-7499-A9687D68E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38542-F5A1-1A83-9B66-F2A5EB85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DC3-ED8D-47E4-BFB3-5E7461C492A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741D4-DC15-9C02-753B-E638770F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13C13-B6BA-F742-EE1D-0E165E03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86B9-B029-4783-83FC-11F2DDCA1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59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D57D-0667-4F2D-15A7-96DA8181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36919-0BC8-8B6B-2F6B-5B23555E7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492FA-85B2-01D4-509D-9FEFEC1DE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47559-6570-C2B0-FDA3-4A9CB0727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59871-6620-C026-50B5-B5CA55F2A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5FBF2-CD53-907C-AE5A-17157D9E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DC3-ED8D-47E4-BFB3-5E7461C492A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152F3-131B-9702-C0BC-168BF54B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A57F4-9E8D-B0CE-0346-D9A68CC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86B9-B029-4783-83FC-11F2DDCA1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82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44F6-78EF-DE88-C341-BFA13521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FBD68-E1A5-8878-3146-E829F314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DC3-ED8D-47E4-BFB3-5E7461C492A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13B99-DC07-592E-0D4E-601C0215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B415A-7104-355D-2814-51C34130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86B9-B029-4783-83FC-11F2DDCA1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55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5D730-77A5-5664-2F9F-86407CD0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DC3-ED8D-47E4-BFB3-5E7461C492A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911B7-0128-F6F4-CD21-910ED801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342B8-0534-D239-B82B-29CD9877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86B9-B029-4783-83FC-11F2DDCA1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47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8D3D-963A-0459-9FBA-442BB3E6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44E38-75F3-2C79-1E3A-D3BC5D21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F9A4A-E339-B87D-E6E8-9AACFF6B5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8BBE2-A10D-966E-DDB3-44A89363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DC3-ED8D-47E4-BFB3-5E7461C492A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3E556-9C35-D61A-C4AD-38FCA7F2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F282D-6FAF-D3D9-2109-6C69C01D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86B9-B029-4783-83FC-11F2DDCA1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98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622C-9C21-E74D-B527-F5208470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FFF8A-52E0-06A8-A341-D90991312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2E78D-4AAC-A4C0-0CAD-404FB938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17854-EE0C-AA72-4CCD-001C36D7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DC3-ED8D-47E4-BFB3-5E7461C492A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F0FBA-5575-68CC-D719-77C5C31B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BFAAF-A450-CE97-1F86-F7797869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86B9-B029-4783-83FC-11F2DDCA1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96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0315B-999E-7FEF-2880-24D99B48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E56D3-5D9F-A6FE-A372-F638C869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4FEF8-DC1B-5C71-8076-4EB571AAF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531DC3-ED8D-47E4-BFB3-5E7461C492AA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A710C-C36E-407F-74E4-5DF697609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3B69A-7F39-F4F3-FF82-3C33B9FEE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D86B9-B029-4783-83FC-11F2DDCA1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31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A71A9-AC6B-89EE-B082-0C98E6F79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633" y="1103718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Boosting Algorithms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A71A9-AC6B-89EE-B082-0C98E6F79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633" y="1103718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 err="1">
                <a:solidFill>
                  <a:srgbClr val="FFFFFF"/>
                </a:solidFill>
              </a:rPr>
              <a:t>ExtremeGradient</a:t>
            </a:r>
            <a:r>
              <a:rPr lang="en-US" sz="4800" dirty="0">
                <a:solidFill>
                  <a:srgbClr val="FFFFFF"/>
                </a:solidFill>
              </a:rPr>
              <a:t>(XG) Boosting Algorithms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0E038-C5A2-9C89-88DE-8C29EBA7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XG Boosting algorithm</a:t>
            </a:r>
          </a:p>
        </p:txBody>
      </p:sp>
      <p:graphicFrame>
        <p:nvGraphicFramePr>
          <p:cNvPr id="58" name="Content Placeholder 3">
            <a:extLst>
              <a:ext uri="{FF2B5EF4-FFF2-40B4-BE49-F238E27FC236}">
                <a16:creationId xmlns:a16="http://schemas.microsoft.com/office/drawing/2014/main" id="{1EA4B97B-33DB-3406-807E-0EDEBF55A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876823"/>
              </p:ext>
            </p:extLst>
          </p:nvPr>
        </p:nvGraphicFramePr>
        <p:xfrm>
          <a:off x="4487451" y="712178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970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0E038-C5A2-9C89-88DE-8C29EBA7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XG Boosting algorithm - Parameters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485BB7-5B09-86A7-85E1-71ABBA410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960577"/>
            <a:ext cx="7225748" cy="49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3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0E038-C5A2-9C89-88DE-8C29EBA7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XG Boosting algorithm -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2ADA8-CFE1-1B3E-8618-1DF85648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objective:</a:t>
            </a:r>
          </a:p>
          <a:p>
            <a:pPr lvl="1"/>
            <a:r>
              <a:rPr lang="en-US" sz="2800" dirty="0" err="1"/>
              <a:t>Reg:linear</a:t>
            </a:r>
            <a:endParaRPr lang="en-US" sz="2800" dirty="0"/>
          </a:p>
          <a:p>
            <a:r>
              <a:rPr lang="en-US" dirty="0" err="1"/>
              <a:t>N_estimators</a:t>
            </a:r>
            <a:endParaRPr lang="en-US" dirty="0"/>
          </a:p>
          <a:p>
            <a:pPr lvl="1"/>
            <a:r>
              <a:rPr lang="en-US" sz="2800" dirty="0"/>
              <a:t>Int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4326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A71A9-AC6B-89EE-B082-0C98E6F79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633" y="1103718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Light Gradient Boosting Machine Algorithm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5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0E038-C5A2-9C89-88DE-8C29EBA7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LightGBM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algorithm</a:t>
            </a:r>
          </a:p>
        </p:txBody>
      </p:sp>
      <p:graphicFrame>
        <p:nvGraphicFramePr>
          <p:cNvPr id="58" name="Content Placeholder 3">
            <a:extLst>
              <a:ext uri="{FF2B5EF4-FFF2-40B4-BE49-F238E27FC236}">
                <a16:creationId xmlns:a16="http://schemas.microsoft.com/office/drawing/2014/main" id="{1EA4B97B-33DB-3406-807E-0EDEBF55A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632994"/>
              </p:ext>
            </p:extLst>
          </p:nvPr>
        </p:nvGraphicFramePr>
        <p:xfrm>
          <a:off x="4487451" y="712178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145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0E038-C5A2-9C89-88DE-8C29EBA7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Light GBM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pic>
        <p:nvPicPr>
          <p:cNvPr id="4" name="Picture 3" descr="A diagram of a tree growth&#10;&#10;Description automatically generated">
            <a:extLst>
              <a:ext uri="{FF2B5EF4-FFF2-40B4-BE49-F238E27FC236}">
                <a16:creationId xmlns:a16="http://schemas.microsoft.com/office/drawing/2014/main" id="{226EF1DA-687E-9A30-E574-BBFD17F63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685788"/>
            <a:ext cx="7225748" cy="34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0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A71A9-AC6B-89EE-B082-0C98E6F79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633" y="1103718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Ada Boost Algorithms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53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0E038-C5A2-9C89-88DE-8C29EBA7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Adaboost Regressor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4330707-43F7-AC5E-4C86-3B966FB40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884497"/>
            <a:ext cx="7225748" cy="308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0E038-C5A2-9C89-88DE-8C29EBA7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Adaboost Regressor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8212FB-8CD7-DB29-9C28-D899BE94402B}"/>
              </a:ext>
            </a:extLst>
          </p:cNvPr>
          <p:cNvGraphicFramePr>
            <a:graphicFrameLocks/>
          </p:cNvGraphicFramePr>
          <p:nvPr/>
        </p:nvGraphicFramePr>
        <p:xfrm>
          <a:off x="4441740" y="717667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096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0E038-C5A2-9C89-88DE-8C29EBA7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Boosting algorithm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8" name="Content Placeholder 3">
            <a:extLst>
              <a:ext uri="{FF2B5EF4-FFF2-40B4-BE49-F238E27FC236}">
                <a16:creationId xmlns:a16="http://schemas.microsoft.com/office/drawing/2014/main" id="{1EA4B97B-33DB-3406-807E-0EDEBF55A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887160"/>
              </p:ext>
            </p:extLst>
          </p:nvPr>
        </p:nvGraphicFramePr>
        <p:xfrm>
          <a:off x="4644639" y="69112"/>
          <a:ext cx="6666833" cy="5980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5614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1715E-79DF-34D9-E857-33F6CEEC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7" y="586855"/>
            <a:ext cx="3516923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Parameters</a:t>
            </a:r>
            <a:endParaRPr lang="en-IN" sz="4000" dirty="0">
              <a:solidFill>
                <a:srgbClr val="FFFF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50ED56-0405-F4B4-9F8E-973C439B8765}"/>
              </a:ext>
            </a:extLst>
          </p:cNvPr>
          <p:cNvGrpSpPr/>
          <p:nvPr/>
        </p:nvGrpSpPr>
        <p:grpSpPr>
          <a:xfrm>
            <a:off x="4037826" y="246031"/>
            <a:ext cx="7452360" cy="1291364"/>
            <a:chOff x="0" y="47763"/>
            <a:chExt cx="7452360" cy="129136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0A6CAF7-81EC-0271-5C11-FA5E01648E1B}"/>
                </a:ext>
              </a:extLst>
            </p:cNvPr>
            <p:cNvSpPr/>
            <p:nvPr/>
          </p:nvSpPr>
          <p:spPr>
            <a:xfrm>
              <a:off x="0" y="47763"/>
              <a:ext cx="7452360" cy="129136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E001FC7-82B8-71C3-4553-E4EB44D360F3}"/>
                </a:ext>
              </a:extLst>
            </p:cNvPr>
            <p:cNvSpPr txBox="1"/>
            <p:nvPr/>
          </p:nvSpPr>
          <p:spPr>
            <a:xfrm>
              <a:off x="63039" y="110802"/>
              <a:ext cx="7326282" cy="1165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dirty="0" err="1"/>
                <a:t>N_estimators</a:t>
              </a:r>
              <a:r>
                <a:rPr lang="en-US" sz="2300" dirty="0"/>
                <a:t>:</a:t>
              </a:r>
            </a:p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dirty="0"/>
                <a:t>	default value: 50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7CC686-5622-7469-BA95-EE330E075765}"/>
              </a:ext>
            </a:extLst>
          </p:cNvPr>
          <p:cNvGrpSpPr/>
          <p:nvPr/>
        </p:nvGrpSpPr>
        <p:grpSpPr>
          <a:xfrm>
            <a:off x="4033409" y="1740167"/>
            <a:ext cx="7452360" cy="1291364"/>
            <a:chOff x="0" y="1405368"/>
            <a:chExt cx="7452360" cy="129136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1032C0F-1932-7CA9-21FB-2A0421220849}"/>
                </a:ext>
              </a:extLst>
            </p:cNvPr>
            <p:cNvSpPr/>
            <p:nvPr/>
          </p:nvSpPr>
          <p:spPr>
            <a:xfrm>
              <a:off x="0" y="1405368"/>
              <a:ext cx="7452360" cy="129136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050717"/>
                <a:satOff val="-275"/>
                <a:lumOff val="654"/>
                <a:alphaOff val="0"/>
              </a:schemeClr>
            </a:fillRef>
            <a:effectRef idx="0">
              <a:schemeClr val="accent5">
                <a:hueOff val="-4050717"/>
                <a:satOff val="-275"/>
                <a:lumOff val="65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1E38FFC0-F947-C3F6-FE66-9C587D1FBE5E}"/>
                </a:ext>
              </a:extLst>
            </p:cNvPr>
            <p:cNvSpPr txBox="1"/>
            <p:nvPr/>
          </p:nvSpPr>
          <p:spPr>
            <a:xfrm>
              <a:off x="63039" y="1468407"/>
              <a:ext cx="7326282" cy="1165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/>
                <a:t>Loss:</a:t>
              </a:r>
            </a:p>
            <a:p>
              <a:pPr lvl="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/>
                <a:t>	default value: linear</a:t>
              </a:r>
            </a:p>
            <a:p>
              <a:pPr lvl="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/>
                <a:t>	ranges: linear, </a:t>
              </a:r>
              <a:r>
                <a:rPr lang="en-US" sz="2300" dirty="0" err="1"/>
                <a:t>square,exponential</a:t>
              </a:r>
              <a:endParaRPr lang="en-US" sz="23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E4487B-25DA-3D80-4E26-914217B23522}"/>
              </a:ext>
            </a:extLst>
          </p:cNvPr>
          <p:cNvGrpSpPr/>
          <p:nvPr/>
        </p:nvGrpSpPr>
        <p:grpSpPr>
          <a:xfrm>
            <a:off x="4033409" y="3097772"/>
            <a:ext cx="7452360" cy="1291364"/>
            <a:chOff x="0" y="2762973"/>
            <a:chExt cx="7452360" cy="129136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0EEAFF9-1288-2D8D-49CA-FA92B32D9626}"/>
                </a:ext>
              </a:extLst>
            </p:cNvPr>
            <p:cNvSpPr/>
            <p:nvPr/>
          </p:nvSpPr>
          <p:spPr>
            <a:xfrm>
              <a:off x="0" y="2762973"/>
              <a:ext cx="7452360" cy="129136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8101434"/>
                <a:satOff val="-551"/>
                <a:lumOff val="1307"/>
                <a:alphaOff val="0"/>
              </a:schemeClr>
            </a:fillRef>
            <a:effectRef idx="0">
              <a:schemeClr val="accent5">
                <a:hueOff val="-8101434"/>
                <a:satOff val="-551"/>
                <a:lumOff val="130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Rectangle: Rounded Corners 6">
              <a:extLst>
                <a:ext uri="{FF2B5EF4-FFF2-40B4-BE49-F238E27FC236}">
                  <a16:creationId xmlns:a16="http://schemas.microsoft.com/office/drawing/2014/main" id="{23E4CBE5-7E59-EAAE-3CB8-C1098A7A003A}"/>
                </a:ext>
              </a:extLst>
            </p:cNvPr>
            <p:cNvSpPr txBox="1"/>
            <p:nvPr/>
          </p:nvSpPr>
          <p:spPr>
            <a:xfrm>
              <a:off x="63039" y="2826012"/>
              <a:ext cx="7326282" cy="1165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dirty="0" err="1"/>
                <a:t>Random_state</a:t>
              </a:r>
              <a:r>
                <a:rPr lang="en-US" sz="2300" dirty="0"/>
                <a:t>:</a:t>
              </a:r>
            </a:p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	</a:t>
              </a:r>
              <a:r>
                <a:rPr lang="en-US" sz="2300" kern="1200" dirty="0" err="1"/>
                <a:t>default:</a:t>
              </a:r>
              <a:r>
                <a:rPr lang="en-US" sz="2300" dirty="0" err="1"/>
                <a:t>None</a:t>
              </a:r>
              <a:endParaRPr 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276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1715E-79DF-34D9-E857-33F6CEEC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7" y="586855"/>
            <a:ext cx="3516923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Attributes</a:t>
            </a:r>
            <a:endParaRPr lang="en-IN" sz="4000" dirty="0">
              <a:solidFill>
                <a:srgbClr val="FFFF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50ED56-0405-F4B4-9F8E-973C439B8765}"/>
              </a:ext>
            </a:extLst>
          </p:cNvPr>
          <p:cNvGrpSpPr/>
          <p:nvPr/>
        </p:nvGrpSpPr>
        <p:grpSpPr>
          <a:xfrm>
            <a:off x="4037826" y="246031"/>
            <a:ext cx="7452360" cy="1291364"/>
            <a:chOff x="0" y="47763"/>
            <a:chExt cx="7452360" cy="129136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0A6CAF7-81EC-0271-5C11-FA5E01648E1B}"/>
                </a:ext>
              </a:extLst>
            </p:cNvPr>
            <p:cNvSpPr/>
            <p:nvPr/>
          </p:nvSpPr>
          <p:spPr>
            <a:xfrm>
              <a:off x="0" y="47763"/>
              <a:ext cx="7452360" cy="129136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E001FC7-82B8-71C3-4553-E4EB44D360F3}"/>
                </a:ext>
              </a:extLst>
            </p:cNvPr>
            <p:cNvSpPr txBox="1"/>
            <p:nvPr/>
          </p:nvSpPr>
          <p:spPr>
            <a:xfrm>
              <a:off x="63039" y="110802"/>
              <a:ext cx="7326282" cy="1165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dirty="0" err="1"/>
                <a:t>Estimator_weights</a:t>
              </a:r>
              <a:r>
                <a:rPr lang="en-US" sz="2300" dirty="0"/>
                <a:t>_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748C1E5-8C25-1278-C4B8-EAE4D0E2D85E}"/>
              </a:ext>
            </a:extLst>
          </p:cNvPr>
          <p:cNvSpPr txBox="1"/>
          <p:nvPr/>
        </p:nvSpPr>
        <p:spPr>
          <a:xfrm>
            <a:off x="2938670" y="3241021"/>
            <a:ext cx="6168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b</a:t>
            </a: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E4487B-25DA-3D80-4E26-914217B23522}"/>
              </a:ext>
            </a:extLst>
          </p:cNvPr>
          <p:cNvGrpSpPr/>
          <p:nvPr/>
        </p:nvGrpSpPr>
        <p:grpSpPr>
          <a:xfrm>
            <a:off x="4033409" y="3097772"/>
            <a:ext cx="7452360" cy="1291364"/>
            <a:chOff x="0" y="2762973"/>
            <a:chExt cx="7452360" cy="129136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0EEAFF9-1288-2D8D-49CA-FA92B32D9626}"/>
                </a:ext>
              </a:extLst>
            </p:cNvPr>
            <p:cNvSpPr/>
            <p:nvPr/>
          </p:nvSpPr>
          <p:spPr>
            <a:xfrm>
              <a:off x="0" y="2762973"/>
              <a:ext cx="7452360" cy="129136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8101434"/>
                <a:satOff val="-551"/>
                <a:lumOff val="1307"/>
                <a:alphaOff val="0"/>
              </a:schemeClr>
            </a:fillRef>
            <a:effectRef idx="0">
              <a:schemeClr val="accent5">
                <a:hueOff val="-8101434"/>
                <a:satOff val="-551"/>
                <a:lumOff val="130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Rectangle: Rounded Corners 6">
              <a:extLst>
                <a:ext uri="{FF2B5EF4-FFF2-40B4-BE49-F238E27FC236}">
                  <a16:creationId xmlns:a16="http://schemas.microsoft.com/office/drawing/2014/main" id="{23E4CBE5-7E59-EAAE-3CB8-C1098A7A003A}"/>
                </a:ext>
              </a:extLst>
            </p:cNvPr>
            <p:cNvSpPr txBox="1"/>
            <p:nvPr/>
          </p:nvSpPr>
          <p:spPr>
            <a:xfrm>
              <a:off x="63039" y="2826012"/>
              <a:ext cx="7326282" cy="1165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dirty="0" err="1"/>
                <a:t>Random_state</a:t>
              </a:r>
              <a:r>
                <a:rPr lang="en-US" sz="2300" dirty="0"/>
                <a:t>:</a:t>
              </a:r>
            </a:p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	</a:t>
              </a:r>
              <a:r>
                <a:rPr lang="en-US" sz="2300" kern="1200" dirty="0" err="1"/>
                <a:t>default:</a:t>
              </a:r>
              <a:r>
                <a:rPr lang="en-US" sz="2300" dirty="0" err="1"/>
                <a:t>None</a:t>
              </a:r>
              <a:endParaRPr 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1058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A71A9-AC6B-89EE-B082-0C98E6F79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906" y="1315753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Thank you</a:t>
            </a:r>
            <a:br>
              <a:rPr lang="en-US" sz="4800" dirty="0">
                <a:solidFill>
                  <a:srgbClr val="FFFFFF"/>
                </a:solidFill>
              </a:rPr>
            </a:b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A71A9-AC6B-89EE-B082-0C98E6F79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633" y="1103718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Gradient Boosting Algorithms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0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0E038-C5A2-9C89-88DE-8C29EBA7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Gradient Boosting algorithm</a:t>
            </a:r>
          </a:p>
        </p:txBody>
      </p:sp>
      <p:graphicFrame>
        <p:nvGraphicFramePr>
          <p:cNvPr id="58" name="Content Placeholder 3">
            <a:extLst>
              <a:ext uri="{FF2B5EF4-FFF2-40B4-BE49-F238E27FC236}">
                <a16:creationId xmlns:a16="http://schemas.microsoft.com/office/drawing/2014/main" id="{1EA4B97B-33DB-3406-807E-0EDEBF55A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441129"/>
              </p:ext>
            </p:extLst>
          </p:nvPr>
        </p:nvGraphicFramePr>
        <p:xfrm>
          <a:off x="4487451" y="712178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91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0E038-C5A2-9C89-88DE-8C29EBA7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Gradient Boosting algorithm</a:t>
            </a:r>
          </a:p>
        </p:txBody>
      </p:sp>
      <p:graphicFrame>
        <p:nvGraphicFramePr>
          <p:cNvPr id="58" name="Content Placeholder 3">
            <a:extLst>
              <a:ext uri="{FF2B5EF4-FFF2-40B4-BE49-F238E27FC236}">
                <a16:creationId xmlns:a16="http://schemas.microsoft.com/office/drawing/2014/main" id="{1EA4B97B-33DB-3406-807E-0EDEBF55A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740497"/>
              </p:ext>
            </p:extLst>
          </p:nvPr>
        </p:nvGraphicFramePr>
        <p:xfrm>
          <a:off x="4487451" y="-10139"/>
          <a:ext cx="6666833" cy="663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98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0E038-C5A2-9C89-88DE-8C29EBA7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GradientBoosting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769DE-5452-901B-C55F-CF921C42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432887"/>
            <a:ext cx="7225748" cy="399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8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0E038-C5A2-9C89-88DE-8C29EBA7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Gradient Boosting algorithm - Parameters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2ADA8-CFE1-1B3E-8618-1DF85648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600"/>
              <a:t>Loss:</a:t>
            </a:r>
          </a:p>
          <a:p>
            <a:pPr lvl="1"/>
            <a:r>
              <a:rPr lang="en-US" sz="1600"/>
              <a:t>Ranges:‘squared_error’, ‘absolute_error’, ‘huber’, ‘quantile’</a:t>
            </a:r>
          </a:p>
          <a:p>
            <a:pPr lvl="1"/>
            <a:r>
              <a:rPr lang="en-US" sz="1600"/>
              <a:t>Default:squared_error</a:t>
            </a:r>
          </a:p>
          <a:p>
            <a:r>
              <a:rPr lang="en-IN" sz="1600"/>
              <a:t>learning_rate:</a:t>
            </a:r>
          </a:p>
          <a:p>
            <a:pPr lvl="1"/>
            <a:r>
              <a:rPr lang="en-IN" sz="1600"/>
              <a:t>float</a:t>
            </a:r>
          </a:p>
          <a:p>
            <a:pPr lvl="1"/>
            <a:r>
              <a:rPr lang="en-IN" sz="1600"/>
              <a:t> default=0.1</a:t>
            </a:r>
          </a:p>
          <a:p>
            <a:r>
              <a:rPr lang="en-IN" sz="1600"/>
              <a:t>n_estimators:</a:t>
            </a:r>
          </a:p>
          <a:p>
            <a:pPr lvl="1"/>
            <a:r>
              <a:rPr lang="en-IN" sz="1600"/>
              <a:t>int</a:t>
            </a:r>
          </a:p>
          <a:p>
            <a:pPr lvl="1"/>
            <a:r>
              <a:rPr lang="en-IN" sz="1600"/>
              <a:t> default=100</a:t>
            </a:r>
          </a:p>
          <a:p>
            <a:r>
              <a:rPr lang="en-IN" sz="1600"/>
              <a:t>Subsample:</a:t>
            </a:r>
          </a:p>
          <a:p>
            <a:pPr lvl="1"/>
            <a:r>
              <a:rPr lang="en-IN" sz="1600"/>
              <a:t>float</a:t>
            </a:r>
          </a:p>
          <a:p>
            <a:pPr lvl="1"/>
            <a:r>
              <a:rPr lang="en-IN" sz="1600"/>
              <a:t>default=1.0 values must be in the range (0.0 to 1.0)</a:t>
            </a:r>
          </a:p>
          <a:p>
            <a:r>
              <a:rPr lang="en-IN" sz="1600"/>
              <a:t>Criterion</a:t>
            </a:r>
          </a:p>
          <a:p>
            <a:pPr lvl="1"/>
            <a:r>
              <a:rPr lang="en-IN" sz="1600"/>
              <a:t>Range:‘friedman_mse’, ‘squared_error’ default:’friedman_mse’</a:t>
            </a:r>
          </a:p>
          <a:p>
            <a:r>
              <a:rPr lang="en-IN" sz="1600"/>
              <a:t>min_samples_split:</a:t>
            </a:r>
          </a:p>
          <a:p>
            <a:pPr lvl="1"/>
            <a:r>
              <a:rPr lang="en-IN" sz="1600"/>
              <a:t>int or float</a:t>
            </a:r>
          </a:p>
          <a:p>
            <a:pPr lvl="1"/>
            <a:r>
              <a:rPr lang="en-IN" sz="1600"/>
              <a:t> default=2  (2 to inf) or (0.0 to 1.0)</a:t>
            </a:r>
          </a:p>
        </p:txBody>
      </p:sp>
    </p:spTree>
    <p:extLst>
      <p:ext uri="{BB962C8B-B14F-4D97-AF65-F5344CB8AC3E}">
        <p14:creationId xmlns:p14="http://schemas.microsoft.com/office/powerpoint/2010/main" val="385382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0E038-C5A2-9C89-88DE-8C29EBA7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Gradient Boosting algorithm - Parameters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2ADA8-CFE1-1B3E-8618-1DF85648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100"/>
              <a:t>min_samples_split:</a:t>
            </a:r>
          </a:p>
          <a:p>
            <a:pPr lvl="1"/>
            <a:r>
              <a:rPr lang="en-US" sz="1100"/>
              <a:t>int  (1 to inf) or float (0.0 to 1.0),</a:t>
            </a:r>
          </a:p>
          <a:p>
            <a:pPr lvl="1"/>
            <a:r>
              <a:rPr lang="en-US" sz="1100"/>
              <a:t> default=2</a:t>
            </a:r>
          </a:p>
          <a:p>
            <a:r>
              <a:rPr lang="en-US" sz="1100"/>
              <a:t>max_depth:</a:t>
            </a:r>
          </a:p>
          <a:p>
            <a:pPr lvl="1"/>
            <a:r>
              <a:rPr lang="en-US" sz="1100"/>
              <a:t>int or None</a:t>
            </a:r>
          </a:p>
          <a:p>
            <a:pPr lvl="1"/>
            <a:r>
              <a:rPr lang="en-US" sz="1100"/>
              <a:t>default=3</a:t>
            </a:r>
          </a:p>
          <a:p>
            <a:r>
              <a:rPr lang="en-US" sz="1100"/>
              <a:t>min_impurity_decrease:</a:t>
            </a:r>
          </a:p>
          <a:p>
            <a:pPr lvl="1"/>
            <a:r>
              <a:rPr lang="en-US" sz="1100"/>
              <a:t>Float</a:t>
            </a:r>
          </a:p>
          <a:p>
            <a:pPr lvl="1"/>
            <a:r>
              <a:rPr lang="en-US" sz="1100"/>
              <a:t> default=0.0</a:t>
            </a:r>
          </a:p>
          <a:p>
            <a:r>
              <a:rPr lang="en-US" sz="1100"/>
              <a:t>Init:</a:t>
            </a:r>
          </a:p>
          <a:p>
            <a:pPr lvl="1"/>
            <a:r>
              <a:rPr lang="en-US" sz="1100"/>
              <a:t>Estimator or ‘zero’,</a:t>
            </a:r>
          </a:p>
          <a:p>
            <a:pPr lvl="1"/>
            <a:r>
              <a:rPr lang="en-US" sz="1100"/>
              <a:t>default=None</a:t>
            </a:r>
          </a:p>
          <a:p>
            <a:r>
              <a:rPr lang="en-US" sz="1100"/>
              <a:t>random_state:</a:t>
            </a:r>
          </a:p>
          <a:p>
            <a:pPr lvl="1"/>
            <a:r>
              <a:rPr lang="en-US" sz="1100"/>
              <a:t>Int</a:t>
            </a:r>
          </a:p>
          <a:p>
            <a:pPr lvl="1"/>
            <a:r>
              <a:rPr lang="en-US" sz="1100"/>
              <a:t>RandomState instance or None, </a:t>
            </a:r>
          </a:p>
          <a:p>
            <a:pPr lvl="1"/>
            <a:r>
              <a:rPr lang="en-US" sz="1100"/>
              <a:t>default=None</a:t>
            </a:r>
          </a:p>
          <a:p>
            <a:r>
              <a:rPr lang="en-US" sz="1100"/>
              <a:t>n_iter_no_change:</a:t>
            </a:r>
          </a:p>
          <a:p>
            <a:pPr lvl="1"/>
            <a:r>
              <a:rPr lang="en-US" sz="1100"/>
              <a:t>int</a:t>
            </a:r>
          </a:p>
          <a:p>
            <a:pPr lvl="1"/>
            <a:r>
              <a:rPr lang="en-US" sz="1100"/>
              <a:t>default=None</a:t>
            </a:r>
          </a:p>
          <a:p>
            <a:r>
              <a:rPr lang="en-US" sz="1100"/>
              <a:t>Tol:</a:t>
            </a:r>
          </a:p>
          <a:p>
            <a:pPr lvl="1"/>
            <a:r>
              <a:rPr lang="en-US" sz="1100"/>
              <a:t>Float</a:t>
            </a:r>
          </a:p>
          <a:p>
            <a:pPr lvl="1"/>
            <a:r>
              <a:rPr lang="en-US" sz="1100"/>
              <a:t>default=1e-4</a:t>
            </a:r>
          </a:p>
        </p:txBody>
      </p:sp>
    </p:spTree>
    <p:extLst>
      <p:ext uri="{BB962C8B-B14F-4D97-AF65-F5344CB8AC3E}">
        <p14:creationId xmlns:p14="http://schemas.microsoft.com/office/powerpoint/2010/main" val="350539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0E038-C5A2-9C89-88DE-8C29EBA7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Gradient Boosting algorithm - Parameters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2ADA8-CFE1-1B3E-8618-1DF85648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300" dirty="0" err="1"/>
              <a:t>max_features</a:t>
            </a:r>
            <a:r>
              <a:rPr lang="en-US" sz="1300" dirty="0"/>
              <a:t>:</a:t>
            </a:r>
          </a:p>
          <a:p>
            <a:pPr lvl="1"/>
            <a:r>
              <a:rPr lang="en-US" sz="1300" dirty="0"/>
              <a:t>Range: {‘sqrt’, ‘log2’}, int or float</a:t>
            </a:r>
          </a:p>
          <a:p>
            <a:pPr lvl="1"/>
            <a:r>
              <a:rPr lang="en-US" sz="1300" dirty="0"/>
              <a:t>default=None</a:t>
            </a:r>
          </a:p>
          <a:p>
            <a:r>
              <a:rPr lang="en-US" sz="1300" dirty="0"/>
              <a:t>Alpha:</a:t>
            </a:r>
          </a:p>
          <a:p>
            <a:pPr lvl="1"/>
            <a:r>
              <a:rPr lang="en-US" sz="1300" dirty="0"/>
              <a:t>Float</a:t>
            </a:r>
          </a:p>
          <a:p>
            <a:pPr lvl="1"/>
            <a:r>
              <a:rPr lang="en-US" sz="1300" dirty="0"/>
              <a:t> default=0.9</a:t>
            </a:r>
          </a:p>
          <a:p>
            <a:r>
              <a:rPr lang="en-US" sz="1300" dirty="0"/>
              <a:t>Verbose:</a:t>
            </a:r>
          </a:p>
          <a:p>
            <a:pPr lvl="1"/>
            <a:r>
              <a:rPr lang="en-US" sz="1300" dirty="0"/>
              <a:t>int, </a:t>
            </a:r>
          </a:p>
          <a:p>
            <a:pPr lvl="1"/>
            <a:r>
              <a:rPr lang="en-US" sz="1300" dirty="0"/>
              <a:t>default=0</a:t>
            </a:r>
          </a:p>
          <a:p>
            <a:r>
              <a:rPr lang="en-US" sz="1300" dirty="0" err="1"/>
              <a:t>max_leaf_nodes</a:t>
            </a:r>
            <a:r>
              <a:rPr lang="en-US" sz="1300" dirty="0"/>
              <a:t>:</a:t>
            </a:r>
          </a:p>
          <a:p>
            <a:pPr lvl="1"/>
            <a:r>
              <a:rPr lang="en-US" sz="1300" dirty="0"/>
              <a:t>Int [2 to inf] </a:t>
            </a:r>
          </a:p>
          <a:p>
            <a:pPr lvl="1"/>
            <a:r>
              <a:rPr lang="en-US" sz="1300"/>
              <a:t>default=None</a:t>
            </a:r>
          </a:p>
          <a:p>
            <a:r>
              <a:rPr lang="en-US" sz="1300" dirty="0" err="1"/>
              <a:t>warm_start</a:t>
            </a:r>
            <a:r>
              <a:rPr lang="en-US" sz="1300" dirty="0"/>
              <a:t>:</a:t>
            </a:r>
          </a:p>
          <a:p>
            <a:pPr lvl="1"/>
            <a:r>
              <a:rPr lang="en-US" sz="1300" dirty="0"/>
              <a:t>Bool</a:t>
            </a:r>
          </a:p>
          <a:p>
            <a:pPr lvl="1"/>
            <a:r>
              <a:rPr lang="en-US" sz="1300" dirty="0"/>
              <a:t>default=False</a:t>
            </a:r>
          </a:p>
          <a:p>
            <a:r>
              <a:rPr lang="en-US" sz="1300" dirty="0" err="1"/>
              <a:t>validation_fraction</a:t>
            </a:r>
            <a:r>
              <a:rPr lang="en-US" sz="1300" dirty="0"/>
              <a:t>:</a:t>
            </a:r>
          </a:p>
          <a:p>
            <a:pPr lvl="1"/>
            <a:r>
              <a:rPr lang="en-US" sz="1300" dirty="0"/>
              <a:t>float,</a:t>
            </a:r>
          </a:p>
          <a:p>
            <a:pPr lvl="1"/>
            <a:r>
              <a:rPr lang="en-US" sz="1300" dirty="0"/>
              <a:t> default=0.1</a:t>
            </a:r>
          </a:p>
          <a:p>
            <a:r>
              <a:rPr lang="en-US" sz="1300" dirty="0" err="1"/>
              <a:t>ccp_alpha</a:t>
            </a:r>
            <a:r>
              <a:rPr lang="en-US" sz="1300" dirty="0"/>
              <a:t>:</a:t>
            </a:r>
          </a:p>
          <a:p>
            <a:pPr lvl="1"/>
            <a:r>
              <a:rPr lang="en-US" sz="1300" dirty="0"/>
              <a:t>non-negative float</a:t>
            </a:r>
          </a:p>
          <a:p>
            <a:pPr lvl="1"/>
            <a:r>
              <a:rPr lang="en-US" sz="1300" dirty="0"/>
              <a:t>default=0.0</a:t>
            </a:r>
          </a:p>
        </p:txBody>
      </p:sp>
    </p:spTree>
    <p:extLst>
      <p:ext uri="{BB962C8B-B14F-4D97-AF65-F5344CB8AC3E}">
        <p14:creationId xmlns:p14="http://schemas.microsoft.com/office/powerpoint/2010/main" val="278175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757</Words>
  <Application>Microsoft Office PowerPoint</Application>
  <PresentationFormat>Widescreen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Boosting Algorithms</vt:lpstr>
      <vt:lpstr>Boosting algorithm</vt:lpstr>
      <vt:lpstr>Gradient Boosting Algorithms</vt:lpstr>
      <vt:lpstr>Gradient Boosting algorithm</vt:lpstr>
      <vt:lpstr>Gradient Boosting algorithm</vt:lpstr>
      <vt:lpstr>GradientBoosting algorithm</vt:lpstr>
      <vt:lpstr>Gradient Boosting algorithm - Parameters</vt:lpstr>
      <vt:lpstr>Gradient Boosting algorithm - Parameters</vt:lpstr>
      <vt:lpstr>Gradient Boosting algorithm - Parameters</vt:lpstr>
      <vt:lpstr>ExtremeGradient(XG) Boosting Algorithms</vt:lpstr>
      <vt:lpstr>XG Boosting algorithm</vt:lpstr>
      <vt:lpstr>XG Boosting algorithm - Parameters</vt:lpstr>
      <vt:lpstr>XG Boosting algorithm - Parameters</vt:lpstr>
      <vt:lpstr>Light Gradient Boosting Machine Algorithm</vt:lpstr>
      <vt:lpstr>LightGBM algorithm</vt:lpstr>
      <vt:lpstr>Light GBM algorithm</vt:lpstr>
      <vt:lpstr>Ada Boost Algorithms</vt:lpstr>
      <vt:lpstr>Adaboost Regressor</vt:lpstr>
      <vt:lpstr>Adaboost Regressor</vt:lpstr>
      <vt:lpstr>Parameters</vt:lpstr>
      <vt:lpstr>Attributes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Regressor Algorithms</dc:title>
  <dc:creator>Sathish Chinnasamy (IT)</dc:creator>
  <cp:lastModifiedBy>Sathish Chinnasamy (IT)</cp:lastModifiedBy>
  <cp:revision>16</cp:revision>
  <dcterms:created xsi:type="dcterms:W3CDTF">2024-05-22T13:43:56Z</dcterms:created>
  <dcterms:modified xsi:type="dcterms:W3CDTF">2024-05-25T03:50:14Z</dcterms:modified>
</cp:coreProperties>
</file>