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71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318B-DEC4-716F-3EE9-371263C0B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80848-76B6-AD6B-1AFD-D0087AB00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CDCE-40AA-74A7-7AAA-53B22ABA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69DB-F577-8AD2-2E0C-66392D6D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7FF6-AE1C-B30F-74DD-60CC947F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7214-8E89-F847-DAD9-8A6F52C3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503C5-6EB8-89A4-FDAB-A7BB9961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3BD8-632A-A174-0F03-A3B11831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93D7-FBC8-31EA-3919-EB025D6F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62CCB-75C5-C9A2-A1F3-2E856D06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9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1F838-4E46-FD36-0C6A-92F14D566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103E-D5E3-9AA0-6521-9C20A2F52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C4AC-5A51-036B-3A5B-DF8281A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F73C-4985-A6AD-D5E1-D4A5E6E8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A89B-0E39-E305-FC31-126A29A6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8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7320-A392-4385-9FAD-4A24B5F5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00B9-28EF-0942-6D4F-4DD6BEE6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7BA9-1FF5-E006-95FD-8AEAA48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4E45-41EA-9394-E82E-7649308B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F28B-FFA9-7749-9B10-2B76457D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0290-479A-4A7D-FBFA-AC5F09D9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2114-CE69-8FD9-16F2-7712D22B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E908-0461-E2B4-508D-3FCA44F1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45EA-E43B-6474-891C-80816347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6328-C298-E644-60F4-DB742899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9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F8CB-CE9E-0AFD-ACDA-367BE048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CB54-82FF-5B49-C1D7-0CA3D832E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C86E5-1E5F-4E13-F6DC-9CD6157C6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EBF5-BEF5-EDD2-A70B-6966EF56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08285-38B6-5669-A2CF-7475AB08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E78D-C839-7689-7557-70354CCC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2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5AE6-EA1E-E7FA-AC18-37A9EC91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59646-89B4-DF21-7E6E-18EBCF2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AD712-F34A-7BC7-05B0-776BE6BEF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87BEA-1945-CD98-A148-CAC855B56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27898-6FB1-4BEE-C376-4B0B79F4B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01BF9-BA7C-9F8B-9A1E-DE4B5882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FBABC-4E5C-B4BE-AE31-37DACAE3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8EF95-B29E-5353-BAB1-3B1E227D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4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6E0B-EB1E-0192-32D1-C812D21E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BB210-83E7-3E31-7E34-64ACB4D1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CE96F-E573-167D-E842-A1E71838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17F39-7C01-F906-EE75-36B0C6E4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55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EC648-E668-8164-7E94-CEFB7377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3850A-E6DA-E77E-E641-B5899F45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17424-B0EB-0731-E6AF-AE8A5C30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D285-FBC9-E818-B86D-C39892B1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83C2-4F70-4431-CC79-CA1F84F4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3F8B-D67A-FAD5-D0A3-9A82A22D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6531A-35F0-68FF-452C-B7486185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18675-6D78-7996-B9EA-2E4205AE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292E-AB10-3ED5-9D3C-6DBAB53A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471-1669-7815-D756-8828334D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F34B1-BDF3-1CAA-530E-8DC434FAF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D7682-93F7-23F8-C061-FED611600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016E-E9AE-0808-BA5E-2965A05A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86641-3D5E-61CC-0E28-A76B1AFA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4D4D-98D4-6781-E9F1-6D2E74C5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9B0E1-9EA5-F1B3-3136-B58FFE3E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FE66-14B1-71DB-273E-EC7862FA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24BE-68F4-155C-75CA-744ECF57A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B2E189-F41C-4A4F-92F2-985F93CC977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12C3-403E-DDE6-98A2-A88797981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ED26-FB21-A921-B5BB-06A38D78D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E8556-C721-4CC6-8319-FE6524C26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Cross validation Algorithms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D466-6B12-2F33-3AAE-DC533C9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2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Leave-one-out 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D466-6B12-2F33-3AAE-DC533C9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810" y="143842"/>
            <a:ext cx="7171370" cy="2915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 this technique only one sample is used as validation set.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N-1 samples are used as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3AA27-4906-13A3-E9D2-6094F065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30" y="2310850"/>
            <a:ext cx="6903628" cy="35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Monte Carlo cross-validation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D466-6B12-2F33-3AAE-DC533C9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It is also known as shuffle split cross validation or repeated random subsampling cross validation.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Here the data is split into training and test data.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Splitting can be don</a:t>
            </a:r>
            <a:r>
              <a:rPr lang="en-US" sz="2000"/>
              <a:t>e in percentage of 70%-30% or 60%-40% and so 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The onl</a:t>
            </a:r>
            <a:r>
              <a:rPr lang="en-US" sz="2000"/>
              <a:t>y condition for each iteration is to keep train and test split % different.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Then, fit the model on the training dataset in that iteration and calculate the accuracy of the fitted model on the test dataset.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Repeat the iteration many times 100,400,500 times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Take the average of all the test errors.	</a:t>
            </a:r>
            <a:endParaRPr lang="en-US" sz="2000" b="0" i="0">
              <a:effectLst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2945176"/>
            <a:ext cx="2878688" cy="275797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Monte Carlo cross-validation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38DEE-724B-5225-2CD5-CCE7741D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7" y="2708900"/>
            <a:ext cx="3147413" cy="1439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49501-6A3E-F030-C60B-95D3DFB3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414" y="2710275"/>
            <a:ext cx="3141973" cy="14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2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series cross-validation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D466-6B12-2F33-3AAE-DC533C9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It is also known as rolling cross validation or forward chaining method.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It is used in time series datasets.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Since the order of data is very important for time series-related problems, the dataset is split into training and validation sets according to time.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Therefore, it’s also called the forward chaining method or rolling cross-validation.</a:t>
            </a:r>
            <a:endParaRPr lang="en-US" sz="200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Start the training with a small subset of data.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Perform forecasting for the later data points and check their accuracy</a:t>
            </a:r>
            <a:r>
              <a:rPr lang="en-US" sz="200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he forecasted data points are then included as part of the next training dataset and the next data points are forecasted. 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The process goes on.	</a:t>
            </a:r>
            <a:endParaRPr lang="en-US" sz="2000" b="0" i="0">
              <a:effectLst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7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Time series cross-validation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66CAC-56E2-FDA6-5E32-727B7E43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30949"/>
            <a:ext cx="7225748" cy="33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4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858E4-7812-7DCB-EACB-E0F8701B7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2DD9A0F5-A368-856B-5A57-60FCDCBD9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5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Cross validation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D466-6B12-2F33-3AAE-DC533C9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K-Fold Cross Validation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Hold-Out Cross Validation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Stratified K-Fold Cross Validation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Leave – P – out Cross Validation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Leave – One – out Cross Validation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Monte Carlo ( Shuffle Split)  Cross Validation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Time Series (Rolling)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81190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K-Fold 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D466-6B12-2F33-3AAE-DC533C9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whole dataset is partitioned in k parts of equal size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each partition is called a fold.</a:t>
            </a:r>
            <a:endParaRPr lang="en-US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One fold is used for validation and other K-1 folds are used for training the model. </a:t>
            </a:r>
            <a:endParaRPr lang="en-US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technique is repeated k times until each fold is used once.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To get the final accuracy, you need to take the accuracy of the k-models validation data.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Disadvantage: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This validation technique is not considered suitable for imbalanced datasets as the model will not get trained properly owing to the proper ratio of each class's data.</a:t>
            </a:r>
          </a:p>
        </p:txBody>
      </p:sp>
    </p:spTree>
    <p:extLst>
      <p:ext uri="{BB962C8B-B14F-4D97-AF65-F5344CB8AC3E}">
        <p14:creationId xmlns:p14="http://schemas.microsoft.com/office/powerpoint/2010/main" val="379388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K-Fold Cross Validation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BA461-632B-EE4B-3332-1D461D71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947722"/>
            <a:ext cx="7225748" cy="29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Holdout cross-validation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09EA-995E-7F04-2DF1-5E3BB77E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It is also called a train-test split.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Holdout cross-validation has the entire dataset partitioned randomly into a training set and a validation set.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A rule of thumb to partition data is that nearly 70% of the whole dataset will be used as a training set and the remaining 30% will be used as a validation set.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Since the dataset is split into only two sets, the model is built just one time on the training set and executed faster.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780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2945176"/>
            <a:ext cx="2878688" cy="275797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Holdout cross-validation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2BB82-01C1-050F-8BBF-5651E153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7" y="2634149"/>
            <a:ext cx="3147413" cy="1589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C6CCF-77BB-DAE1-6DA2-2E9407C2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14" y="2458917"/>
            <a:ext cx="3141973" cy="19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9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Stratified K-Fold 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09EA-995E-7F04-2DF1-5E3BB77E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__Poppins_024312"/>
              </a:rPr>
              <a:t>It is an enhanced version of the k-fold cross-validation technique.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__Poppins_024312"/>
              </a:rPr>
              <a:t> Although it too splits the dataset into k equal folds, each fold has the same ratio of instances of target variables that are in the complete dataset. </a:t>
            </a:r>
            <a:endParaRPr lang="en-US" sz="2000" dirty="0"/>
          </a:p>
          <a:p>
            <a:pPr marL="228600"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3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Stratified K-Fold Cross Validation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3A461-BF0A-5951-7B35-3AF78D7F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881924"/>
            <a:ext cx="7225748" cy="50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0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45A6-0187-604D-3BA0-AA351681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Leave-p-out 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D466-6B12-2F33-3AAE-DC533C9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It is an enhanced </a:t>
            </a:r>
            <a:r>
              <a:rPr lang="en-US" sz="2000"/>
              <a:t>exhaustive</a:t>
            </a:r>
            <a:r>
              <a:rPr lang="en-US" sz="2000" b="0" i="0">
                <a:effectLst/>
              </a:rPr>
              <a:t> cross-validation technique.</a:t>
            </a:r>
            <a:endParaRPr lang="en-US" sz="200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If dataset has n samples then p samples are used as validation set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N-p samples are used for training</a:t>
            </a:r>
            <a:r>
              <a:rPr lang="en-US" sz="2000" b="0" i="0">
                <a:effectLst/>
              </a:rPr>
              <a:t>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This process is repeated until the entire dataset containing n samples gets divided on the validation set of p samples and the training set of n-p samples.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Disadvantage: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/>
              <a:t>Not suitable for imbalanced dataset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606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__Poppins_024312</vt:lpstr>
      <vt:lpstr>Aptos</vt:lpstr>
      <vt:lpstr>Aptos Display</vt:lpstr>
      <vt:lpstr>Arial</vt:lpstr>
      <vt:lpstr>Office Theme</vt:lpstr>
      <vt:lpstr>Cross validation Algorithms</vt:lpstr>
      <vt:lpstr>Types of Cross validation Algorithms</vt:lpstr>
      <vt:lpstr>K-Fold Cross Validation</vt:lpstr>
      <vt:lpstr>K-Fold Cross Validation</vt:lpstr>
      <vt:lpstr>Holdout cross-validation</vt:lpstr>
      <vt:lpstr>Holdout cross-validation</vt:lpstr>
      <vt:lpstr>Stratified K-Fold Cross Validation</vt:lpstr>
      <vt:lpstr>Stratified K-Fold Cross Validation</vt:lpstr>
      <vt:lpstr>Leave-p-out Cross Validation</vt:lpstr>
      <vt:lpstr>Leave-one-out Cross Validation</vt:lpstr>
      <vt:lpstr>Monte Carlo cross-validation</vt:lpstr>
      <vt:lpstr>Monte Carlo cross-validation</vt:lpstr>
      <vt:lpstr>Time series cross-validation</vt:lpstr>
      <vt:lpstr>Time series cross-validation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 Algorithms</dc:title>
  <dc:creator>Sathish Chinnasamy (IT)</dc:creator>
  <cp:lastModifiedBy>Sathish Chinnasamy (IT)</cp:lastModifiedBy>
  <cp:revision>9</cp:revision>
  <dcterms:created xsi:type="dcterms:W3CDTF">2024-05-26T06:52:32Z</dcterms:created>
  <dcterms:modified xsi:type="dcterms:W3CDTF">2024-05-26T12:11:01Z</dcterms:modified>
</cp:coreProperties>
</file>