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76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124B-C463-4515-8A39-E38AD9693FB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ABFE3-345E-46CD-907C-2489C5659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algorithm</a:t>
            </a:r>
            <a:r>
              <a:rPr lang="en-US" baseline="0" dirty="0" smtClean="0"/>
              <a:t> is a short form of Adaptive Boosting. It is a Boosting technique used as an Ensemble Method in Machine Learning. It is called Adaptive Boosting as the weights are re-assigned to each instance, with higher weights assigned to incorrectly classified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behind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boosting algorithms is that we first build a model on the training dataset and then build a second model to rectify the errors present in the first model. This procedure is continued until and unless the errors are minimized and the dataset is predicted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widely used in applications such as face detection, object recognition, and text classification. It is particularly effective when the data is noisy or when there are many irrelevant features.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also be used in other areas of machine learning, such as regression and clustering.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makes predictions by calculating the weighted average of weak classifiers, where the weights are based on their performance and updated using a learning rate. The weak models are trained sequentially using weighted data samples that have been classified incorrectly.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powerful ensemble method that can improve the accuracy of a machine learning model. It works well on noisy data and is particularly effective for binary classification problems. Several variants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been developed, including Adaptive Boosting and Gradient Boosting.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ABFE3-345E-46CD-907C-2489C565907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387DC5C-A9E4-4335-A736-0CB2FE7109B6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228AA2F-FDA8-4919-9D62-881346ABB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8" y="1000108"/>
            <a:ext cx="6072230" cy="228601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BOOSTING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050" y="4286256"/>
            <a:ext cx="6357950" cy="1714512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 OF                  </a:t>
            </a:r>
            <a:r>
              <a:rPr lang="en-US" sz="9600" dirty="0" smtClean="0"/>
              <a:t>ADABOOST</a:t>
            </a:r>
            <a:endParaRPr lang="en-US" sz="9600" dirty="0"/>
          </a:p>
        </p:txBody>
      </p:sp>
      <p:pic>
        <p:nvPicPr>
          <p:cNvPr id="4" name="Picture 3" descr="1_j7HkobbJiwdJU6pyduOve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290"/>
            <a:ext cx="2286016" cy="635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</a:t>
            </a:r>
            <a:r>
              <a:rPr lang="en-US" sz="6000" dirty="0" smtClean="0"/>
              <a:t>ADABOOST</a:t>
            </a:r>
            <a:endParaRPr lang="en-US" sz="6000" dirty="0"/>
          </a:p>
        </p:txBody>
      </p:sp>
      <p:pic>
        <p:nvPicPr>
          <p:cNvPr id="4" name="Content Placeholder 3" descr="adaboos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97075"/>
            <a:ext cx="7239000" cy="407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APPLICATIONS OF </a:t>
            </a:r>
            <a:r>
              <a:rPr lang="en-US" sz="6000" dirty="0" smtClean="0"/>
              <a:t>ADABOOST</a:t>
            </a:r>
            <a:endParaRPr lang="en-US" sz="6000" dirty="0"/>
          </a:p>
        </p:txBody>
      </p:sp>
      <p:pic>
        <p:nvPicPr>
          <p:cNvPr id="4" name="Content Placeholder 3" descr="4-1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97075"/>
            <a:ext cx="7239000" cy="407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</a:t>
            </a:r>
            <a:r>
              <a:rPr lang="en-US" sz="7200" dirty="0" smtClean="0"/>
              <a:t>ADABOOST</a:t>
            </a:r>
            <a:endParaRPr lang="en-US" sz="7200" dirty="0"/>
          </a:p>
        </p:txBody>
      </p:sp>
      <p:pic>
        <p:nvPicPr>
          <p:cNvPr id="8" name="Content Placeholder 7" descr="2022_05_feature-images_improving-ml-mode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39119"/>
            <a:ext cx="7239000" cy="37878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 OF</a:t>
            </a:r>
            <a:r>
              <a:rPr lang="en-US" dirty="0" smtClean="0"/>
              <a:t> </a:t>
            </a:r>
            <a:r>
              <a:rPr lang="en-US" sz="5400" dirty="0" smtClean="0"/>
              <a:t>ADABOOST</a:t>
            </a:r>
            <a:endParaRPr lang="en-US" sz="5400" dirty="0"/>
          </a:p>
        </p:txBody>
      </p:sp>
      <p:pic>
        <p:nvPicPr>
          <p:cNvPr id="4" name="Content Placeholder 3" descr="c302181e-043f-43a8-a775-f0cb5c3a2a9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28802"/>
            <a:ext cx="7239000" cy="392909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78</TotalTime>
  <Words>88</Words>
  <Application>Microsoft Office PowerPoint</Application>
  <PresentationFormat>On-screen Show (4:3)</PresentationFormat>
  <Paragraphs>16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    BOOSTING ALGORITHM</vt:lpstr>
      <vt:lpstr>Principle of ADABOOST</vt:lpstr>
      <vt:lpstr>APPLICATIONS OF ADABOOST</vt:lpstr>
      <vt:lpstr>USES OF ADABOOST</vt:lpstr>
      <vt:lpstr>CONCLUSION OF ADABOOST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satheesh19944@outlook.com</dc:creator>
  <cp:lastModifiedBy>satheesh19944@outlook.com</cp:lastModifiedBy>
  <cp:revision>9</cp:revision>
  <dcterms:created xsi:type="dcterms:W3CDTF">2024-06-11T17:14:04Z</dcterms:created>
  <dcterms:modified xsi:type="dcterms:W3CDTF">2024-06-11T18:34:43Z</dcterms:modified>
</cp:coreProperties>
</file>