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AE96DE-1F90-4298-9A0D-09CA3DE2FBBC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4471D-614B-4824-82E7-F6196DE965D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LGBM is a gradient boosting framework that uses tree-based learning algorithms. Some of its key features are: Faster training speed and higher efficiency than other gradient boosting algorithms. Lower memory usage and better accuracy than other gradient boosting algorithms.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4471D-614B-4824-82E7-F6196DE965D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principle of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LightGBM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revolves around efficiency, scalability, and accuracy. It achieves this by utilizing innovative techniques such as leaf-wise tree growth, histogram-based algorithms, and efficient data handling to optimize memory usage and training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4471D-614B-4824-82E7-F6196DE965D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Light GBM is a fast, distributed, high-performance gradient boosting framework that uses a tree-based learning algorithm. It also supports GPU learning and is thus widely used for data science application development.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4471D-614B-4824-82E7-F6196DE965D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Faster training speed and higher efficiency: Light GBM uses a histogram-based algorithm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i.e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it buckets continuous feature values into discrete bins which fasten the training procedure.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Lower memory usage: Replaces continuous values to discrete bins which results in lower memory usage.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4471D-614B-4824-82E7-F6196DE965D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Conclusion. 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LightGBM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revolutionizes gradient boosting with its lightning-fast speed and tree-growth strategies, which makes it stand out from the field of machine learning.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4471D-614B-4824-82E7-F6196DE965D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Advantages: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Faster Speed and Higher Accuracy: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LightGBM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algorithm offers faster training times and higher accuracy compared to other gradient boosting algorithms, making it suitable for large-scale datasets and time-sensitive applications.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Disadvantages: “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Overfitting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 Light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GBM split the tree leaf-wise which can lead to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overfitting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it produces much complex trees.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4471D-614B-4824-82E7-F6196DE965D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64A806D-C751-4F1D-B72D-68954FA9DDE8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9D1DD6E-290F-4F77-A018-EB0C290FDF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A806D-C751-4F1D-B72D-68954FA9DDE8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DD6E-290F-4F77-A018-EB0C290FDF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A806D-C751-4F1D-B72D-68954FA9DDE8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DD6E-290F-4F77-A018-EB0C290FDF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64A806D-C751-4F1D-B72D-68954FA9DDE8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9D1DD6E-290F-4F77-A018-EB0C290FDF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64A806D-C751-4F1D-B72D-68954FA9DDE8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9D1DD6E-290F-4F77-A018-EB0C290FDF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A806D-C751-4F1D-B72D-68954FA9DDE8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DD6E-290F-4F77-A018-EB0C290FDF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A806D-C751-4F1D-B72D-68954FA9DDE8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DD6E-290F-4F77-A018-EB0C290FDF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64A806D-C751-4F1D-B72D-68954FA9DDE8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9D1DD6E-290F-4F77-A018-EB0C290FDF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A806D-C751-4F1D-B72D-68954FA9DDE8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DD6E-290F-4F77-A018-EB0C290FDF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64A806D-C751-4F1D-B72D-68954FA9DDE8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9D1DD6E-290F-4F77-A018-EB0C290FDF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64A806D-C751-4F1D-B72D-68954FA9DDE8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9D1DD6E-290F-4F77-A018-EB0C290FDF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64A806D-C751-4F1D-B72D-68954FA9DDE8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9D1DD6E-290F-4F77-A018-EB0C290FDF4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0232" y="357166"/>
            <a:ext cx="6643718" cy="1894362"/>
          </a:xfrm>
        </p:spPr>
        <p:txBody>
          <a:bodyPr>
            <a:normAutofit/>
          </a:bodyPr>
          <a:lstStyle/>
          <a:p>
            <a:r>
              <a:rPr lang="en-US" sz="4800" dirty="0" smtClean="0"/>
              <a:t>BOOSTING ALGORITHM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572280" cy="1371600"/>
          </a:xfrm>
        </p:spPr>
        <p:txBody>
          <a:bodyPr/>
          <a:lstStyle/>
          <a:p>
            <a:r>
              <a:rPr lang="en-US" dirty="0" smtClean="0"/>
              <a:t>Introduction of </a:t>
            </a:r>
            <a:r>
              <a:rPr lang="en-US" sz="4400" dirty="0" smtClean="0"/>
              <a:t>LG BOOSTING</a:t>
            </a:r>
            <a:endParaRPr lang="en-US" sz="4400" dirty="0"/>
          </a:p>
        </p:txBody>
      </p:sp>
      <p:pic>
        <p:nvPicPr>
          <p:cNvPr id="4" name="Picture 3" descr="imag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64" y="2428868"/>
            <a:ext cx="3643338" cy="22955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PRINCIPLE OF   </a:t>
            </a:r>
            <a:r>
              <a:rPr lang="en-US" sz="5400" dirty="0" smtClean="0"/>
              <a:t>LG BOOSTING</a:t>
            </a:r>
            <a:endParaRPr lang="en-US" sz="5400" dirty="0"/>
          </a:p>
        </p:txBody>
      </p:sp>
      <p:pic>
        <p:nvPicPr>
          <p:cNvPr id="4" name="Content Placeholder 3" descr="1-13.pn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571472" y="2071678"/>
            <a:ext cx="7467600" cy="42005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43890" cy="1143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APPLICATION OF   </a:t>
            </a:r>
            <a:r>
              <a:rPr lang="en-US" sz="5400" dirty="0" smtClean="0"/>
              <a:t>LG BOOSTING</a:t>
            </a:r>
            <a:endParaRPr lang="en-US" sz="5400" dirty="0"/>
          </a:p>
        </p:txBody>
      </p:sp>
      <p:pic>
        <p:nvPicPr>
          <p:cNvPr id="4" name="Content Placeholder 3" descr="4-15.pn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785786" y="2214554"/>
            <a:ext cx="7467600" cy="375713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  </a:t>
            </a:r>
            <a:r>
              <a:rPr lang="en-US" sz="5400" dirty="0" smtClean="0"/>
              <a:t>LG BOOSTING</a:t>
            </a:r>
            <a:endParaRPr lang="en-US" sz="5400" dirty="0"/>
          </a:p>
        </p:txBody>
      </p:sp>
      <p:pic>
        <p:nvPicPr>
          <p:cNvPr id="6" name="Content Placeholder 5" descr="1_AZsSoXb8lc5N6mnhqX5JCg.pn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785786" y="2571744"/>
            <a:ext cx="7467600" cy="2855077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dirty="0" smtClean="0"/>
              <a:t>CONCLUSION OF   </a:t>
            </a:r>
            <a:r>
              <a:rPr lang="en-US" sz="5300" dirty="0" smtClean="0"/>
              <a:t>LG BOOSTING</a:t>
            </a:r>
            <a:endParaRPr lang="en-US" sz="5300" dirty="0"/>
          </a:p>
        </p:txBody>
      </p:sp>
      <p:pic>
        <p:nvPicPr>
          <p:cNvPr id="4" name="Content Placeholder 3" descr="przybyla-lightgbm-4.jp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857224" y="1571612"/>
            <a:ext cx="7230898" cy="48736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274638"/>
            <a:ext cx="8572560" cy="1143000"/>
          </a:xfrm>
        </p:spPr>
        <p:txBody>
          <a:bodyPr/>
          <a:lstStyle/>
          <a:p>
            <a:r>
              <a:rPr lang="en-US" sz="1800" dirty="0" smtClean="0"/>
              <a:t>ADVANTAGES AND DISADVANTAGES OF  </a:t>
            </a:r>
            <a:r>
              <a:rPr lang="en-US" sz="4400" dirty="0" err="1" smtClean="0"/>
              <a:t>lg</a:t>
            </a:r>
            <a:r>
              <a:rPr lang="en-US" sz="4400" dirty="0" smtClean="0"/>
              <a:t> boosting</a:t>
            </a:r>
            <a:endParaRPr lang="en-US" sz="4400" dirty="0"/>
          </a:p>
        </p:txBody>
      </p:sp>
      <p:pic>
        <p:nvPicPr>
          <p:cNvPr id="4" name="Content Placeholder 3" descr="Dau-hieu-nhan-biet-dang-bai-Advantages-and-Disadvantages.pn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714348" y="1857364"/>
            <a:ext cx="7467600" cy="428628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48</TotalTime>
  <Words>217</Words>
  <Application>Microsoft Office PowerPoint</Application>
  <PresentationFormat>On-screen Show (4:3)</PresentationFormat>
  <Paragraphs>21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Oriel</vt:lpstr>
      <vt:lpstr>BOOSTING ALGORITHM</vt:lpstr>
      <vt:lpstr>PRINCIPLE OF   LG BOOSTING</vt:lpstr>
      <vt:lpstr>APPLICATION OF   LG BOOSTING</vt:lpstr>
      <vt:lpstr>USES OF   LG BOOSTING</vt:lpstr>
      <vt:lpstr>CONCLUSION OF   LG BOOSTING</vt:lpstr>
      <vt:lpstr>ADVANTAGES AND DISADVANTAGES OF  lg boosting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BOOSTING ALGORITHM</dc:title>
  <dc:creator>satheesh19944@outlook.com</dc:creator>
  <cp:lastModifiedBy>satheesh19944@outlook.com</cp:lastModifiedBy>
  <cp:revision>7</cp:revision>
  <dcterms:created xsi:type="dcterms:W3CDTF">2024-06-12T19:32:55Z</dcterms:created>
  <dcterms:modified xsi:type="dcterms:W3CDTF">2024-06-14T17:30:35Z</dcterms:modified>
</cp:coreProperties>
</file>