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athish Hari" initials="SH" lastIdx="2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ommentAuthors" Target="commentAuthor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665792" y="342900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400" lang="en-US"/>
              <a:t>STUDENT NAME:</a:t>
            </a:r>
            <a:endParaRPr b="1" dirty="0" sz="2400" lang="en-US"/>
          </a:p>
          <a:p>
            <a:r>
              <a:rPr b="1" dirty="0" sz="2400" lang="en-US"/>
              <a:t>REGISTER NO:</a:t>
            </a:r>
          </a:p>
          <a:p>
            <a:r>
              <a:rPr b="1" dirty="0" sz="2400" lang="en-US"/>
              <a:t>DEPARTMENT:</a:t>
            </a:r>
          </a:p>
          <a:p>
            <a:r>
              <a:rPr b="1" dirty="0" sz="2400" lang="en-US"/>
              <a:t>COLLEGE</a:t>
            </a:r>
          </a:p>
          <a:p>
            <a:r>
              <a:rPr b="1" dirty="0" sz="2400" lang="en-US"/>
              <a:t>           </a:t>
            </a:r>
            <a:endParaRPr b="1" dirty="0" sz="2400" lang="en-IN"/>
          </a:p>
        </p:txBody>
      </p:sp>
      <p:sp>
        <p:nvSpPr>
          <p:cNvPr id="1048603" name="TextBox 14"/>
          <p:cNvSpPr txBox="1"/>
          <p:nvPr/>
        </p:nvSpPr>
        <p:spPr>
          <a:xfrm>
            <a:off x="6096000" y="3474899"/>
            <a:ext cx="1828800" cy="195834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pPr algn="l"/>
            <a:r>
              <a:rPr b="1" i="1" lang="en-US"/>
              <a:t>SATHISH.H</a:t>
            </a:r>
          </a:p>
          <a:p>
            <a:pPr algn="l"/>
            <a:r>
              <a:rPr b="1" i="1" lang="en-US"/>
              <a:t>312206832</a:t>
            </a:r>
          </a:p>
          <a:p>
            <a:pPr algn="l"/>
            <a:r>
              <a:rPr b="1" i="1" lang="en-US"/>
              <a:t>B.Com(Bank Management )</a:t>
            </a:r>
          </a:p>
          <a:p>
            <a:pPr algn="l"/>
            <a:r>
              <a:rPr b="1" i="1" lang="en-US"/>
              <a:t>A.M.Jain College </a:t>
            </a:r>
          </a:p>
          <a:p>
            <a:pPr algn="l"/>
            <a:endParaRPr b="1" i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416736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Subtitle 2"/>
          <p:cNvSpPr txBox="1">
            <a:spLocks noGrp="1"/>
          </p:cNvSpPr>
          <p:nvPr>
            <p:ph type="subTitle" idx="4"/>
          </p:nvPr>
        </p:nvSpPr>
        <p:spPr>
          <a:xfrm>
            <a:off x="168089" y="1195294"/>
            <a:ext cx="10195112" cy="13335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ern="0" lang="en-US">
                <a:solidFill>
                  <a:sysClr lastClr="000000" val="windowText"/>
                </a:solidFill>
              </a:rPr>
              <a:t>1.Data collection. 1.Employee Kaggle.2.Go the Dashboard.3.Download.</a:t>
            </a:r>
          </a:p>
          <a:p>
            <a:endParaRPr kern="0" lang="en-US">
              <a:solidFill>
                <a:sysClr lastClr="000000" val="windowText"/>
              </a:solidFill>
            </a:endParaRPr>
          </a:p>
          <a:p>
            <a:r>
              <a:rPr kern="0" lang="en-US">
                <a:solidFill>
                  <a:sysClr lastClr="000000" val="windowText"/>
                </a:solidFill>
              </a:rPr>
              <a:t>2.Feature Collection.1.26 Feature identify.2.9 Feature identify.</a:t>
            </a:r>
          </a:p>
          <a:p>
            <a:endParaRPr kern="0" lang="en-US">
              <a:solidFill>
                <a:sysClr lastClr="000000" val="windowText"/>
              </a:solidFill>
            </a:endParaRPr>
          </a:p>
          <a:p>
            <a:r>
              <a:rPr kern="0" lang="en-US">
                <a:solidFill>
                  <a:sysClr lastClr="000000" val="windowText"/>
                </a:solidFill>
              </a:rPr>
              <a:t>3.Data Cleaning.1.Missing values identify.2.Missing values Fillter out.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0465" y="1204912"/>
            <a:ext cx="8644497" cy="444817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032376" cy="800100"/>
          </a:xfrm>
        </p:spPr>
        <p:txBody>
          <a:bodyPr/>
          <a:p>
            <a:r>
              <a:rPr b="1" i="0" lang="en-US">
                <a:solidFill>
                  <a:srgbClr val="040C28"/>
                </a:solidFill>
                <a:effectLst/>
                <a:latin typeface="Google Sans"/>
              </a:rPr>
              <a:t>select a cell in a data range &gt; select the Analyze Data button on the Home tab</a:t>
            </a:r>
            <a:r>
              <a:rPr b="1" i="0" lang="en-US">
                <a:solidFill>
                  <a:srgbClr val="474747"/>
                </a:solidFill>
                <a:effectLst/>
                <a:latin typeface="Google Sans"/>
              </a:rPr>
              <a:t>. Analyze Data in Excel will analyze your data, and return interesting visuals about it in a task pane.</a:t>
            </a:r>
            <a:endParaRPr b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94427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6862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10"/>
          <p:cNvSpPr txBox="1"/>
          <p:nvPr/>
        </p:nvSpPr>
        <p:spPr>
          <a:xfrm>
            <a:off x="373529" y="2019300"/>
            <a:ext cx="8776074" cy="1158240"/>
          </a:xfrm>
          <a:prstGeom prst="rect"/>
          <a:noFill/>
        </p:spPr>
        <p:txBody>
          <a:bodyPr wrap="square">
            <a:spAutoFit/>
          </a:bodyPr>
          <a:p>
            <a:r>
              <a:rPr b="0" i="0" lang="en-US">
                <a:solidFill>
                  <a:srgbClr val="2D2D2D"/>
                </a:solidFill>
                <a:effectLst/>
                <a:latin typeface="Indeed Sans"/>
              </a:rPr>
              <a:t>A problem statement is a formal business report written by either a business leader or consultant to define and describe an issue an organisation is facing. Its goal is to propose a detailed method to solve the problem and recommend how those responsible can prevent it from reoccurring in the future.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 rot="10800000" flipH="1" flipV="1">
            <a:off x="1110222" y="1680881"/>
            <a:ext cx="7200806" cy="128371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lIns="0" rIns="0" rtlCol="0" tIns="0" wrap="square"/>
          <a:p>
            <a:r>
              <a:rPr b="1" i="0" lang="en-US">
                <a:solidFill>
                  <a:srgbClr val="474747"/>
                </a:solidFill>
                <a:effectLst/>
                <a:latin typeface="Google Sans"/>
              </a:rPr>
              <a:t>Data analytics </a:t>
            </a:r>
            <a:r>
              <a:rPr b="1" i="0" lang="en-US">
                <a:solidFill>
                  <a:srgbClr val="040C28"/>
                </a:solidFill>
                <a:effectLst/>
                <a:latin typeface="Google Sans"/>
              </a:rPr>
              <a:t>converts raw data into actionable insights</a:t>
            </a:r>
            <a:r>
              <a:rPr b="1" i="0" lang="en-US">
                <a:solidFill>
                  <a:srgbClr val="474747"/>
                </a:solidFill>
                <a:effectLst/>
                <a:latin typeface="Google Sans"/>
              </a:rPr>
              <a:t>. It includes a range of tools, technologies, and processes used to find trends and solve problems by using data. Data analytics can shape business processes, improve decision-making, and foster business growth.</a:t>
            </a:r>
            <a:endParaRPr b="1"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7453" y="1439333"/>
            <a:ext cx="7623576" cy="549433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819400" cy="3566272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Subtitle 15"/>
          <p:cNvSpPr>
            <a:spLocks noGrp="1"/>
          </p:cNvSpPr>
          <p:nvPr>
            <p:ph type="subTitle" idx="4"/>
          </p:nvPr>
        </p:nvSpPr>
        <p:spPr>
          <a:xfrm>
            <a:off x="2819017" y="3456294"/>
            <a:ext cx="5956294" cy="800101"/>
          </a:xfrm>
        </p:spPr>
        <p:txBody>
          <a:bodyPr/>
          <a:p>
            <a:r>
              <a:rPr lang="en-US"/>
              <a:t>1.Conditional Formatting-Missing.2.Filter remove.3.Formula -Performance.4.Pivot tablet.5.Graph-data visualization.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ctrTitle"/>
          </p:nvPr>
        </p:nvSpPr>
        <p:spPr>
          <a:xfrm>
            <a:off x="3195574" y="1329764"/>
            <a:ext cx="5800851" cy="4826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1" name="Subtitle 2"/>
          <p:cNvSpPr>
            <a:spLocks noGrp="1"/>
          </p:cNvSpPr>
          <p:nvPr>
            <p:ph type="subTitle" idx="4"/>
          </p:nvPr>
        </p:nvSpPr>
        <p:spPr>
          <a:xfrm>
            <a:off x="1205074" y="2353235"/>
            <a:ext cx="8506691" cy="533400"/>
          </a:xfrm>
        </p:spPr>
        <p:txBody>
          <a:bodyPr/>
          <a:p>
            <a:r>
              <a:rPr lang="en-US"/>
              <a:t>Employee=Kaggle26 Features9 FeaturesEmp id-numName text (First name &amp; Last name)Emp type Performance level Gender-male &amp; Female Employee rating 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Subtitle 9"/>
          <p:cNvSpPr>
            <a:spLocks noGrp="1"/>
          </p:cNvSpPr>
          <p:nvPr>
            <p:ph type="subTitle" idx="4"/>
          </p:nvPr>
        </p:nvSpPr>
        <p:spPr>
          <a:xfrm>
            <a:off x="3006912" y="3596208"/>
            <a:ext cx="6346638" cy="1600200"/>
          </a:xfrm>
        </p:spPr>
        <p:txBody>
          <a:bodyPr/>
          <a:p>
            <a:r>
              <a:rPr b="0" i="0" lang="en-US">
                <a:solidFill>
                  <a:srgbClr val="1F1F1F"/>
                </a:solidFill>
                <a:effectLst/>
                <a:latin typeface="Google Sans"/>
              </a:rPr>
              <a:t>=SUM(C2:C5)</a:t>
            </a:r>
          </a:p>
          <a:p>
            <a:r>
              <a:rPr b="0" i="0" lang="en-US">
                <a:solidFill>
                  <a:srgbClr val="1F1F1F"/>
                </a:solidFill>
                <a:effectLst/>
                <a:latin typeface="Google Sans"/>
              </a:rPr>
              <a:t>=MIN(E2:E5)</a:t>
            </a:r>
          </a:p>
          <a:p>
            <a:r>
              <a:rPr b="0" i="0" lang="en-US">
                <a:solidFill>
                  <a:srgbClr val="1F1F1F"/>
                </a:solidFill>
                <a:effectLst/>
                <a:latin typeface="Google Sans"/>
              </a:rPr>
              <a:t>=MAX(E2:E5)</a:t>
            </a:r>
          </a:p>
          <a:p>
            <a:r>
              <a:rPr b="0" i="0" lang="en-US">
                <a:solidFill>
                  <a:srgbClr val="1F1F1F"/>
                </a:solidFill>
                <a:effectLst/>
                <a:latin typeface="Google Sans"/>
              </a:rPr>
              <a:t>=AVERAGE(C2:C5)</a:t>
            </a:r>
          </a:p>
          <a:p>
            <a:r>
              <a:rPr b="0" i="0" lang="en-US">
                <a:solidFill>
                  <a:srgbClr val="1F1F1F"/>
                </a:solidFill>
                <a:effectLst/>
                <a:latin typeface="Google Sans"/>
              </a:rPr>
              <a:t>=COUNT(E2:E5)</a:t>
            </a:r>
          </a:p>
          <a:p>
            <a:r>
              <a:rPr b="0" i="0" lang="en-US">
                <a:solidFill>
                  <a:srgbClr val="1F1F1F"/>
                </a:solidFill>
                <a:effectLst/>
                <a:latin typeface="Google Sans"/>
              </a:rPr>
              <a:t>=POWER(D2/100,2</a:t>
            </a:r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Sathish Hari</cp:lastModifiedBy>
  <dcterms:created xsi:type="dcterms:W3CDTF">2024-03-28T06:07:22Z</dcterms:created>
  <dcterms:modified xsi:type="dcterms:W3CDTF">2024-08-26T11:02:17Z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a0dbfbe49d97449ca4545a5b0877f883</vt:lpwstr>
  </property>
</Properties>
</file>