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7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74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033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126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1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28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200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9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56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88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572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AA19BB-65AE-4099-BADD-189F8B1EC079}" type="datetimeFigureOut">
              <a:rPr lang="en-US" smtClean="0"/>
              <a:t>12/9/2016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5E003B-4521-4E2C-926E-BB2C47077C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408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 for feature points estimation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Sathish Kasilingam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654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03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Flowchart: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79909" y="1013254"/>
            <a:ext cx="7032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Determine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dirty="0" smtClean="0"/>
              <a:t> nearest neighbors to determine the neighborhood of point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380961" y="1548714"/>
            <a:ext cx="543007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normal at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dirty="0" smtClean="0"/>
              <a:t> is estimated by least squares regression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448383" y="2232883"/>
            <a:ext cx="52952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The normal change within unit distance is determined 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6743" y="2367096"/>
            <a:ext cx="1657350" cy="6667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345" y="2232883"/>
            <a:ext cx="1470428" cy="132899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09909" y="2719408"/>
            <a:ext cx="5972175" cy="23336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171" y="5228245"/>
            <a:ext cx="4057650" cy="7905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601945" y="6194032"/>
                <a:ext cx="8988102" cy="39164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The region information of potential feature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is represented and stored by a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𝑠𝑗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945" y="6194032"/>
                <a:ext cx="8988102" cy="391646"/>
              </a:xfrm>
              <a:prstGeom prst="rect">
                <a:avLst/>
              </a:prstGeom>
              <a:blipFill rotWithShape="0">
                <a:blip r:embed="rId6"/>
                <a:stretch>
                  <a:fillRect l="-542" t="-4545" b="-181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>
            <a:stCxn id="4" idx="2"/>
            <a:endCxn id="5" idx="0"/>
          </p:cNvCxnSpPr>
          <p:nvPr/>
        </p:nvCxnSpPr>
        <p:spPr>
          <a:xfrm flipH="1">
            <a:off x="6095999" y="1382586"/>
            <a:ext cx="1" cy="16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6" idx="0"/>
          </p:cNvCxnSpPr>
          <p:nvPr/>
        </p:nvCxnSpPr>
        <p:spPr>
          <a:xfrm>
            <a:off x="6095997" y="1917524"/>
            <a:ext cx="2" cy="3153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6095995" y="2534343"/>
            <a:ext cx="1" cy="16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6095994" y="5062117"/>
            <a:ext cx="1" cy="16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6095993" y="6022674"/>
            <a:ext cx="1" cy="166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20"/>
          <p:cNvSpPr/>
          <p:nvPr/>
        </p:nvSpPr>
        <p:spPr>
          <a:xfrm rot="20717855">
            <a:off x="2260305" y="2471688"/>
            <a:ext cx="1060064" cy="301859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ight Arrow 21"/>
          <p:cNvSpPr/>
          <p:nvPr/>
        </p:nvSpPr>
        <p:spPr>
          <a:xfrm rot="11675787">
            <a:off x="8889293" y="2367656"/>
            <a:ext cx="1001607" cy="333375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10153643" y="4905409"/>
            <a:ext cx="1802506" cy="12003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FF0000"/>
                </a:solidFill>
              </a:rPr>
              <a:t>The iterations terminate when there are no more seed points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152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Region Information Analysis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935824" cy="4351338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 smtClean="0"/>
                  <a:t>Post processing is done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/>
                  <a:t>T</a:t>
                </a:r>
                <a:r>
                  <a:rPr lang="en-US" dirty="0" smtClean="0"/>
                  <a:t>o remove noise 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Merge two clusters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r>
                  <a:rPr lang="en-US" dirty="0" smtClean="0"/>
                  <a:t>Reclassify and accurately determining feature points</a:t>
                </a:r>
              </a:p>
              <a:p>
                <a:pPr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V</a:t>
                </a:r>
                <a:r>
                  <a:rPr lang="en-US" dirty="0" smtClean="0"/>
                  <a:t>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𝑠𝑗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en-US" dirty="0" smtClean="0"/>
                  <a:t>This vector stores the information about the point and characterizes it as edge (belonging to one cluster), border(belonging to two clusters) or corner points </a:t>
                </a:r>
                <a:r>
                  <a:rPr lang="en-US" dirty="0" smtClean="0"/>
                  <a:t>(belonging to three or more clusters) 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935824" cy="4351338"/>
              </a:xfrm>
              <a:blipFill rotWithShape="0">
                <a:blip r:embed="rId2"/>
                <a:stretch>
                  <a:fillRect l="-1644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0758" y="2181225"/>
            <a:ext cx="4010025" cy="2495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43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Zhang, Y., </a:t>
            </a:r>
            <a:r>
              <a:rPr lang="en-US" dirty="0" err="1"/>
              <a:t>Geng</a:t>
            </a:r>
            <a:r>
              <a:rPr lang="en-US" dirty="0"/>
              <a:t>, G., Wei, X., Zhang, S., &amp; Li, S. (2016). A statistical approach for extraction of feature lines from point clouds. </a:t>
            </a:r>
            <a:r>
              <a:rPr lang="en-US" i="1" dirty="0"/>
              <a:t>Computers &amp; Graphics</a:t>
            </a:r>
            <a:r>
              <a:rPr lang="en-US" dirty="0"/>
              <a:t>, </a:t>
            </a:r>
            <a:r>
              <a:rPr lang="en-US" i="1" dirty="0"/>
              <a:t>56</a:t>
            </a:r>
            <a:r>
              <a:rPr lang="en-US" dirty="0"/>
              <a:t>, 31-45.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265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113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Wingdings</vt:lpstr>
      <vt:lpstr>Office Theme</vt:lpstr>
      <vt:lpstr>Algorithm for feature points estimation</vt:lpstr>
      <vt:lpstr>Flowchart:</vt:lpstr>
      <vt:lpstr>Region Information Analysis</vt:lpstr>
      <vt:lpstr>Reference: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 for feature points estimation</dc:title>
  <dc:creator>Kasilingam, Sathish</dc:creator>
  <cp:lastModifiedBy>Kasilingam, Sathish</cp:lastModifiedBy>
  <cp:revision>6</cp:revision>
  <dcterms:created xsi:type="dcterms:W3CDTF">2016-12-09T15:40:07Z</dcterms:created>
  <dcterms:modified xsi:type="dcterms:W3CDTF">2016-12-09T16:23:53Z</dcterms:modified>
</cp:coreProperties>
</file>