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6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1BE9A-1A47-404F-9584-7399F9272E2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E6E5-D9EA-4364-8FDE-DEF505C8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6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B717-81F1-489F-82DE-61CD86C3C82A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9F4C-A099-4CF7-A05D-0B699BD40850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7701-8258-45E1-9889-F38E78D0DFD7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834-55C8-4BB8-B08C-F84634435301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C4E4-6056-4DF8-A3CF-5C54386E7BA3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9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9CD6-582B-49FF-9366-6E93A1975C3B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DDE-404D-4781-9BF4-9A82E33D08C4}" type="datetime1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0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3B18-1316-48C6-A15C-C61BFFE6723B}" type="datetime1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3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F0C-6AF9-4BD5-BEA3-71ED623C8416}" type="datetime1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3919-C4F2-4D71-9CA1-DC80BD59A910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796-E57D-41F5-9EA1-2DAF212FCD73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CE9DA-0BBA-4DAF-A486-93C0304566B2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CFC3-D6CD-41CD-B87C-0B29345D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Optical Character Recognition using OpenCV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86400"/>
            <a:ext cx="9144000" cy="7620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Sathish Kasilingam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9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Auto recognition of text areas in images</a:t>
            </a:r>
            <a:r>
              <a:rPr lang="en-US" sz="2800" dirty="0" smtClean="0"/>
              <a:t>-Solution: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834-55C8-4BB8-B08C-F84634435301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OCR using OpenCV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/>
          <a:stretch/>
        </p:blipFill>
        <p:spPr bwMode="auto">
          <a:xfrm>
            <a:off x="2449902" y="1752600"/>
            <a:ext cx="4436617" cy="432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Higher Accuracy</a:t>
            </a:r>
            <a:r>
              <a:rPr lang="en-US" sz="2800" dirty="0" smtClean="0"/>
              <a:t>-Solution: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620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</a:t>
            </a:r>
            <a:r>
              <a:rPr lang="en-US" dirty="0" smtClean="0"/>
              <a:t>oading the character sets in Unicode format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 smtClean="0"/>
              <a:t>All the characters can be assigned a Unicode character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 smtClean="0"/>
              <a:t>Some GD&amp;T symbols have Unicode characters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 smtClean="0"/>
              <a:t>Increasing the training dataset with more fonts and characters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 smtClean="0"/>
              <a:t>Using the knn algorithm speeds up and also accurately determines characters.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lvl="1" indent="0">
              <a:buNone/>
            </a:pPr>
            <a:r>
              <a:rPr lang="en-US" u="sng" dirty="0" smtClean="0"/>
              <a:t>Output:</a:t>
            </a:r>
            <a:r>
              <a:rPr lang="en-US" dirty="0" smtClean="0"/>
              <a:t>  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/>
              <a:t>An XML file that has the Unicode references of the characters.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/>
              <a:t>An XML file that has the pixel intensity values of the characters.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2900" dirty="0" smtClean="0">
                <a:ln>
                  <a:solidFill>
                    <a:schemeClr val="tx1">
                      <a:alpha val="57000"/>
                    </a:schemeClr>
                  </a:solidFill>
                </a:ln>
                <a:solidFill>
                  <a:srgbClr val="FFFF00"/>
                </a:solidFill>
              </a:rPr>
              <a:t>In Progress-Requires all character 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834-55C8-4BB8-B08C-F84634435301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OCR using OpenCV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834-55C8-4BB8-B08C-F84634435301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7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Issues to be tackled: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229600" cy="4525963"/>
          </a:xfrm>
        </p:spPr>
        <p:txBody>
          <a:bodyPr/>
          <a:lstStyle/>
          <a:p>
            <a:pPr>
              <a:buSzPct val="50000"/>
              <a:buFont typeface="Wingdings" panose="05000000000000000000" pitchFamily="2" charset="2"/>
              <a:buChar char="v"/>
            </a:pPr>
            <a:r>
              <a:rPr lang="en-US" dirty="0" smtClean="0"/>
              <a:t>Text at angles</a:t>
            </a:r>
          </a:p>
          <a:p>
            <a:pPr>
              <a:buSzPct val="50000"/>
              <a:buFont typeface="Wingdings" panose="05000000000000000000" pitchFamily="2" charset="2"/>
              <a:buChar char="v"/>
            </a:pPr>
            <a:r>
              <a:rPr lang="en-US" dirty="0" smtClean="0"/>
              <a:t>GD&amp;T Symbols</a:t>
            </a:r>
          </a:p>
          <a:p>
            <a:pPr>
              <a:buSzPct val="50000"/>
              <a:buFont typeface="Wingdings" panose="05000000000000000000" pitchFamily="2" charset="2"/>
              <a:buChar char="v"/>
            </a:pPr>
            <a:r>
              <a:rPr lang="en-US" dirty="0" smtClean="0"/>
              <a:t>Auto recognition of text areas in images</a:t>
            </a:r>
          </a:p>
          <a:p>
            <a:pPr>
              <a:buSzPct val="50000"/>
              <a:buFont typeface="Wingdings" panose="05000000000000000000" pitchFamily="2" charset="2"/>
              <a:buChar char="v"/>
            </a:pPr>
            <a:r>
              <a:rPr lang="en-US" dirty="0" smtClean="0"/>
              <a:t>Higher accuracy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834-55C8-4BB8-B08C-F84634435301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7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Text at angles-Solution: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620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Determining the angles by using principal component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contours in the image are determined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Principal component analysis yields the directions of highest data distribution and lowest data distribution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vector characterizing the </a:t>
            </a:r>
            <a:r>
              <a:rPr lang="en-US" dirty="0" smtClean="0"/>
              <a:t>direction of highest data distribution is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angle the vector subtends with the horizontal is determined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This angle is used to determine the rotation matrix for that character set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u="sng" dirty="0" smtClean="0"/>
              <a:t>Output:</a:t>
            </a:r>
            <a:r>
              <a:rPr lang="en-US" dirty="0" smtClean="0"/>
              <a:t>  A horizontal image to be used in OCR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2900" dirty="0" smtClean="0">
                <a:ln>
                  <a:solidFill>
                    <a:schemeClr val="tx1">
                      <a:alpha val="57000"/>
                    </a:schemeClr>
                  </a:solidFill>
                </a:ln>
                <a:solidFill>
                  <a:srgbClr val="FFFF00"/>
                </a:solidFill>
              </a:rPr>
              <a:t>In Progress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834-55C8-4BB8-B08C-F84634435301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OCR using OpenCV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7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2204" r="5281" b="5501"/>
          <a:stretch/>
        </p:blipFill>
        <p:spPr bwMode="auto">
          <a:xfrm>
            <a:off x="3810000" y="1965622"/>
            <a:ext cx="2760453" cy="282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834-55C8-4BB8-B08C-F84634435301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66977"/>
            <a:ext cx="2590800" cy="305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1" y="381000"/>
            <a:ext cx="8229600" cy="1143000"/>
          </a:xfrm>
        </p:spPr>
        <p:txBody>
          <a:bodyPr/>
          <a:lstStyle/>
          <a:p>
            <a:r>
              <a:rPr lang="en-US" dirty="0" smtClean="0"/>
              <a:t>Text at angles-Solution: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720" y="5090871"/>
            <a:ext cx="7365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rgbClr val="00B050"/>
                </a:solidFill>
              </a:rPr>
              <a:t>Green Vector: </a:t>
            </a:r>
            <a:r>
              <a:rPr 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rgbClr val="00B050"/>
                </a:solidFill>
              </a:rPr>
              <a:t>V</a:t>
            </a:r>
            <a:r>
              <a:rPr 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rgbClr val="00B050"/>
                </a:solidFill>
              </a:rPr>
              <a:t>ector characterizing the direction of highest data distribution</a:t>
            </a:r>
          </a:p>
          <a:p>
            <a:pPr algn="ctr"/>
            <a:r>
              <a:rPr lang="en-US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rgbClr val="FF0000"/>
                </a:solidFill>
              </a:rPr>
              <a:t>Red Vector: Vector characterizing the direction of lowest data distribution</a:t>
            </a:r>
          </a:p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0"/>
            <a:ext cx="7048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77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GD&amp;T Symbols</a:t>
            </a:r>
            <a:r>
              <a:rPr lang="en-US" dirty="0" smtClean="0"/>
              <a:t>-Solution: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620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Recognizing and Printing GD&amp;T symbols</a:t>
            </a:r>
          </a:p>
          <a:p>
            <a:r>
              <a:rPr lang="en-US" dirty="0" smtClean="0"/>
              <a:t>A set is used to train the data. The needed characters can be entered in by entering their ASCII Code or Unicode.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u="sng" dirty="0" smtClean="0"/>
              <a:t>Output:</a:t>
            </a:r>
            <a:r>
              <a:rPr lang="en-US" dirty="0" smtClean="0"/>
              <a:t>  The XML files that are to be used an inputs for OCR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29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In Progress for all symbols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834-55C8-4BB8-B08C-F84634435301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OCR using OpenCV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4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834-55C8-4BB8-B08C-F84634435301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GD&amp;T Symbols</a:t>
            </a:r>
            <a:r>
              <a:rPr lang="en-US" dirty="0" smtClean="0"/>
              <a:t>-Solution: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582867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26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GD&amp;T Symbols: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834-55C8-4BB8-B08C-F84634435301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7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4119563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4095190" cy="487203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600000" rev="3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46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GD&amp;T Symbols: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834-55C8-4BB8-B08C-F84634435301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OCR using OpenCV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600200"/>
            <a:ext cx="3905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657600"/>
            <a:ext cx="38290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41052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9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Auto recognition of text areas in images</a:t>
            </a:r>
            <a:r>
              <a:rPr lang="en-US" sz="2800" dirty="0" smtClean="0"/>
              <a:t>-Solution: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620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Determining the character sets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 smtClean="0"/>
              <a:t>The contours in the image are determined.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 smtClean="0"/>
              <a:t>They care compared with characters 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 smtClean="0"/>
              <a:t>The sets of characters are classified out of the image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 smtClean="0"/>
              <a:t>The sets are sorted according to length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 smtClean="0"/>
              <a:t>The region in the image is determined and then highlighted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lvl="1" indent="0">
              <a:buNone/>
            </a:pPr>
            <a:r>
              <a:rPr lang="en-US" u="sng" dirty="0" smtClean="0"/>
              <a:t>Output:</a:t>
            </a:r>
            <a:r>
              <a:rPr lang="en-US" dirty="0" smtClean="0"/>
              <a:t>  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/>
              <a:t>The input image with the character sets highlighted.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/>
              <a:t>Individual sets that are made horizontal and then can be used in OCR.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2900" dirty="0" smtClean="0">
                <a:ln>
                  <a:solidFill>
                    <a:schemeClr val="tx1">
                      <a:alpha val="57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Nearly Done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834-55C8-4BB8-B08C-F84634435301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OCR using OpenCV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FC3-D6CD-41CD-B87C-0B29345D96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1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414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Optical Character Recognition using OpenCV</vt:lpstr>
      <vt:lpstr>Issues to be tackled:</vt:lpstr>
      <vt:lpstr>Text at angles-Solution:</vt:lpstr>
      <vt:lpstr>Text at angles-Solution:</vt:lpstr>
      <vt:lpstr>GD&amp;T Symbols-Solution:</vt:lpstr>
      <vt:lpstr>GD&amp;T Symbols-Solution:</vt:lpstr>
      <vt:lpstr>GD&amp;T Symbols:</vt:lpstr>
      <vt:lpstr>GD&amp;T Symbols:</vt:lpstr>
      <vt:lpstr>Auto recognition of text areas in images-Solution:</vt:lpstr>
      <vt:lpstr>Auto recognition of text areas in images-Solution:</vt:lpstr>
      <vt:lpstr>Higher Accuracy-Solution: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 using OpenCV</dc:title>
  <dc:creator>InspectionXpert Training</dc:creator>
  <cp:lastModifiedBy>InspectionXpert Training</cp:lastModifiedBy>
  <cp:revision>11</cp:revision>
  <dcterms:created xsi:type="dcterms:W3CDTF">2017-03-08T21:40:14Z</dcterms:created>
  <dcterms:modified xsi:type="dcterms:W3CDTF">2017-03-09T15:29:36Z</dcterms:modified>
</cp:coreProperties>
</file>