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EC7B-4601-4B45-B737-01D4370FEC5B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96AD-46BD-2348-AB78-E5951D205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2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EC7B-4601-4B45-B737-01D4370FEC5B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96AD-46BD-2348-AB78-E5951D205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7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EC7B-4601-4B45-B737-01D4370FEC5B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96AD-46BD-2348-AB78-E5951D205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3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EC7B-4601-4B45-B737-01D4370FEC5B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96AD-46BD-2348-AB78-E5951D205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9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EC7B-4601-4B45-B737-01D4370FEC5B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96AD-46BD-2348-AB78-E5951D205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7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EC7B-4601-4B45-B737-01D4370FEC5B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96AD-46BD-2348-AB78-E5951D205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8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EC7B-4601-4B45-B737-01D4370FEC5B}" type="datetimeFigureOut">
              <a:rPr lang="en-US" smtClean="0"/>
              <a:t>9/17/15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96AD-46BD-2348-AB78-E5951D205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EC7B-4601-4B45-B737-01D4370FEC5B}" type="datetimeFigureOut">
              <a:rPr lang="en-US" smtClean="0"/>
              <a:t>9/17/15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96AD-46BD-2348-AB78-E5951D205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6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EC7B-4601-4B45-B737-01D4370FEC5B}" type="datetimeFigureOut">
              <a:rPr lang="en-US" smtClean="0"/>
              <a:t>9/17/15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96AD-46BD-2348-AB78-E5951D205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0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EC7B-4601-4B45-B737-01D4370FEC5B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96AD-46BD-2348-AB78-E5951D205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0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EC7B-4601-4B45-B737-01D4370FEC5B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96AD-46BD-2348-AB78-E5951D205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8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2EC7B-4601-4B45-B737-01D4370FEC5B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F96AD-46BD-2348-AB78-E5951D205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6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Pocket Data Benchmark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Naveen, </a:t>
            </a:r>
            <a:r>
              <a:rPr lang="en-US" dirty="0" err="1" smtClean="0"/>
              <a:t>Sankar</a:t>
            </a:r>
            <a:r>
              <a:rPr lang="en-US" dirty="0" smtClean="0"/>
              <a:t>, </a:t>
            </a:r>
            <a:r>
              <a:rPr lang="en-US" dirty="0" err="1" smtClean="0"/>
              <a:t>Saravanan</a:t>
            </a:r>
            <a:r>
              <a:rPr lang="en-US" dirty="0" smtClean="0"/>
              <a:t>, Sathish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5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discuss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PocketData</a:t>
            </a:r>
            <a:r>
              <a:rPr lang="en-US" dirty="0" smtClean="0"/>
              <a:t> Benchmark?</a:t>
            </a:r>
          </a:p>
          <a:p>
            <a:r>
              <a:rPr lang="en-US" dirty="0" smtClean="0"/>
              <a:t>What is the Scope of the project?</a:t>
            </a:r>
          </a:p>
          <a:p>
            <a:r>
              <a:rPr lang="en-US" dirty="0" smtClean="0"/>
              <a:t>What have we done so far?</a:t>
            </a:r>
          </a:p>
          <a:p>
            <a:r>
              <a:rPr lang="en-US" dirty="0" smtClean="0"/>
              <a:t>What is the roadmap?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8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PocketData</a:t>
            </a:r>
            <a:r>
              <a:rPr lang="en-US" dirty="0" smtClean="0"/>
              <a:t> Benchmark?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Databases like Oracle, MSSQL, MySQL etc., have  standard benchmarks like TPC-H to compare. Mobile databases have none.</a:t>
            </a:r>
          </a:p>
          <a:p>
            <a:r>
              <a:rPr lang="en-US" dirty="0" smtClean="0"/>
              <a:t>Cannot use TPC-H for mobile workload. They are different.</a:t>
            </a:r>
          </a:p>
          <a:p>
            <a:r>
              <a:rPr lang="en-US" dirty="0" smtClean="0"/>
              <a:t>Two billion android devices. Even a small percent increase in efficiency is significant.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28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Workload and data-generator simulating the behavior of mobile app’s</a:t>
            </a:r>
          </a:p>
          <a:p>
            <a:r>
              <a:rPr lang="en-US" dirty="0" smtClean="0"/>
              <a:t>A report for the design of the above generator and workload</a:t>
            </a:r>
          </a:p>
          <a:p>
            <a:r>
              <a:rPr lang="en-US" dirty="0" smtClean="0"/>
              <a:t>Light weight Evaluation of two or more databases on this workload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4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done so far?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and Understood </a:t>
            </a:r>
            <a:r>
              <a:rPr lang="en-US" dirty="0" err="1" smtClean="0"/>
              <a:t>PocketData</a:t>
            </a:r>
            <a:r>
              <a:rPr lang="en-US" dirty="0" smtClean="0"/>
              <a:t> paper</a:t>
            </a:r>
          </a:p>
          <a:p>
            <a:r>
              <a:rPr lang="en-US" dirty="0" smtClean="0"/>
              <a:t>Processed </a:t>
            </a:r>
            <a:r>
              <a:rPr lang="en-US" dirty="0" err="1" smtClean="0"/>
              <a:t>Phonelab</a:t>
            </a:r>
            <a:r>
              <a:rPr lang="en-US" dirty="0" smtClean="0"/>
              <a:t> log data and inserted into MySQL for analytics </a:t>
            </a:r>
            <a:r>
              <a:rPr lang="en-US" dirty="0" smtClean="0"/>
              <a:t>purpose</a:t>
            </a:r>
          </a:p>
          <a:p>
            <a:r>
              <a:rPr lang="en-US" dirty="0" smtClean="0"/>
              <a:t>Coming up with our own intuition of how mobile systems are queried.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31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roadmap?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Categorize the apps </a:t>
            </a:r>
            <a:r>
              <a:rPr lang="en-US" dirty="0" smtClean="0"/>
              <a:t>based on workload, usage,…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Reproduce </a:t>
            </a:r>
            <a:r>
              <a:rPr lang="en-US" dirty="0" smtClean="0"/>
              <a:t>the results of </a:t>
            </a:r>
            <a:r>
              <a:rPr lang="en-US" dirty="0" err="1" smtClean="0"/>
              <a:t>PocketData</a:t>
            </a:r>
            <a:r>
              <a:rPr lang="en-US" dirty="0" smtClean="0"/>
              <a:t> paper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Analyze </a:t>
            </a:r>
            <a:r>
              <a:rPr lang="en-US" dirty="0" smtClean="0"/>
              <a:t>the workload and </a:t>
            </a:r>
            <a:r>
              <a:rPr lang="en-US" dirty="0" smtClean="0"/>
              <a:t>phrase a </a:t>
            </a:r>
            <a:r>
              <a:rPr lang="en-US" dirty="0" smtClean="0"/>
              <a:t>distribution that approximately models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 a data generator </a:t>
            </a:r>
            <a:r>
              <a:rPr lang="en-US" dirty="0" err="1" smtClean="0"/>
              <a:t>dgen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</a:t>
            </a:r>
            <a:r>
              <a:rPr lang="en-US" dirty="0" smtClean="0"/>
              <a:t>workload and evaluate on </a:t>
            </a:r>
            <a:r>
              <a:rPr lang="en-US" dirty="0" smtClean="0"/>
              <a:t>two </a:t>
            </a:r>
            <a:r>
              <a:rPr lang="en-US" dirty="0" smtClean="0"/>
              <a:t>or more databases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Produce a report/paper with design of </a:t>
            </a:r>
            <a:r>
              <a:rPr lang="en-US" dirty="0" err="1" smtClean="0"/>
              <a:t>dgen</a:t>
            </a:r>
            <a:r>
              <a:rPr lang="en-US" dirty="0" smtClean="0"/>
              <a:t>, workload and findings.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00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228</Words>
  <Application>Microsoft Macintosh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Pocket Data Benchmark</vt:lpstr>
      <vt:lpstr>Let’s discuss</vt:lpstr>
      <vt:lpstr>Why PocketData Benchmark?</vt:lpstr>
      <vt:lpstr>Scope of the project</vt:lpstr>
      <vt:lpstr>What have we done so far?</vt:lpstr>
      <vt:lpstr>What’s the roadmap?</vt:lpstr>
    </vt:vector>
  </TitlesOfParts>
  <Company>UB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 Data Benchmark</dc:title>
  <dc:creator>Sathish Kumar  Deivasigamani</dc:creator>
  <cp:lastModifiedBy>Sankara V Dhandapani</cp:lastModifiedBy>
  <cp:revision>5</cp:revision>
  <dcterms:created xsi:type="dcterms:W3CDTF">2015-09-17T16:01:29Z</dcterms:created>
  <dcterms:modified xsi:type="dcterms:W3CDTF">2015-09-17T16:49:06Z</dcterms:modified>
</cp:coreProperties>
</file>