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CB7D-38B4-B54B-A0BF-FBE09B8B10BB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FACB-523D-F742-973D-C3AB994B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PocketData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Naveen, </a:t>
            </a:r>
            <a:r>
              <a:rPr lang="en-US" dirty="0" err="1" smtClean="0"/>
              <a:t>Sankar</a:t>
            </a:r>
            <a:r>
              <a:rPr lang="en-US" dirty="0" smtClean="0"/>
              <a:t>, </a:t>
            </a:r>
            <a:r>
              <a:rPr lang="en-US" dirty="0" err="1" smtClean="0"/>
              <a:t>Saravanan</a:t>
            </a:r>
            <a:r>
              <a:rPr lang="en-US" dirty="0" smtClean="0"/>
              <a:t>, Sathish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done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based on business domain. </a:t>
            </a:r>
          </a:p>
          <a:p>
            <a:pPr lvl="1"/>
            <a:r>
              <a:rPr lang="en-US" dirty="0" smtClean="0"/>
              <a:t>173 apps</a:t>
            </a:r>
          </a:p>
          <a:p>
            <a:pPr lvl="1"/>
            <a:r>
              <a:rPr lang="en-US" dirty="0" smtClean="0"/>
              <a:t>20 clusters</a:t>
            </a:r>
          </a:p>
          <a:p>
            <a:r>
              <a:rPr lang="en-US" dirty="0" smtClean="0"/>
              <a:t>Finding features </a:t>
            </a:r>
          </a:p>
          <a:p>
            <a:pPr lvl="1"/>
            <a:r>
              <a:rPr lang="en-US" dirty="0" smtClean="0"/>
              <a:t>Read &amp; write percentage, Bursts, Complexity of queries etc.,</a:t>
            </a:r>
          </a:p>
          <a:p>
            <a:pPr lvl="1"/>
            <a:r>
              <a:rPr lang="en-US" dirty="0" smtClean="0"/>
              <a:t>Not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from TPC-Mobile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percentage of complex delete queries.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Cache Invalidation: For ex. Invalidating the offline cache data as soon as it connects to internet?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 app basis analysis ( like Read % , query pattern)</a:t>
            </a:r>
          </a:p>
          <a:p>
            <a:pPr lvl="1"/>
            <a:r>
              <a:rPr lang="en-US" dirty="0" smtClean="0"/>
              <a:t> Long tail distribution skews results.</a:t>
            </a:r>
          </a:p>
          <a:p>
            <a:r>
              <a:rPr lang="en-US" dirty="0" smtClean="0"/>
              <a:t>Cluster based analysis</a:t>
            </a:r>
          </a:p>
          <a:p>
            <a:pPr lvl="1"/>
            <a:r>
              <a:rPr lang="en-US" dirty="0" smtClean="0"/>
              <a:t>Analyze patterns within cluster</a:t>
            </a:r>
          </a:p>
          <a:p>
            <a:pPr lvl="1"/>
            <a:r>
              <a:rPr lang="en-US" dirty="0" smtClean="0"/>
              <a:t>Generalize the behavior</a:t>
            </a:r>
          </a:p>
          <a:p>
            <a:pPr lvl="1"/>
            <a:r>
              <a:rPr lang="en-US" dirty="0" smtClean="0"/>
              <a:t>Explain the behavior</a:t>
            </a:r>
          </a:p>
          <a:p>
            <a:pPr lvl="1"/>
            <a:r>
              <a:rPr lang="en-US" dirty="0" smtClean="0"/>
              <a:t>How certain that a new app of this cluster will behave same?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Analysis [Contd..]</a:t>
            </a:r>
          </a:p>
          <a:p>
            <a:pPr lvl="1"/>
            <a:r>
              <a:rPr lang="en-US" dirty="0" smtClean="0"/>
              <a:t>Finding similar clusters for each feature. Combine them into one if they behave same.</a:t>
            </a:r>
          </a:p>
          <a:p>
            <a:pPr lvl="1"/>
            <a:r>
              <a:rPr lang="en-US" dirty="0" smtClean="0"/>
              <a:t>Split a cluster into two if there are two sets of query access patterns and they can be explained.</a:t>
            </a:r>
          </a:p>
          <a:p>
            <a:pPr lvl="1"/>
            <a:r>
              <a:rPr lang="en-US" dirty="0" smtClean="0"/>
              <a:t>Frequency of app usage within cluster should not demand different benchmarks.</a:t>
            </a:r>
          </a:p>
          <a:p>
            <a:pPr lvl="2"/>
            <a:r>
              <a:rPr lang="en-US" dirty="0" smtClean="0"/>
              <a:t>It should be driven by scale factor and burst factors?</a:t>
            </a:r>
          </a:p>
        </p:txBody>
      </p:sp>
    </p:spTree>
    <p:extLst>
      <p:ext uri="{BB962C8B-B14F-4D97-AF65-F5344CB8AC3E}">
        <p14:creationId xmlns:p14="http://schemas.microsoft.com/office/powerpoint/2010/main" val="32090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and finalizing the right features</a:t>
            </a:r>
          </a:p>
          <a:p>
            <a:r>
              <a:rPr lang="en-US" dirty="0" smtClean="0"/>
              <a:t>Implement the ideas.</a:t>
            </a:r>
          </a:p>
          <a:p>
            <a:pPr lvl="1"/>
            <a:r>
              <a:rPr lang="en-US" dirty="0" smtClean="0"/>
              <a:t>Per app basis analysis &amp; cluster based analysis</a:t>
            </a:r>
          </a:p>
          <a:p>
            <a:r>
              <a:rPr lang="en-US" dirty="0" smtClean="0"/>
              <a:t>Phone data log file extraction.</a:t>
            </a:r>
          </a:p>
        </p:txBody>
      </p:sp>
    </p:spTree>
    <p:extLst>
      <p:ext uri="{BB962C8B-B14F-4D97-AF65-F5344CB8AC3E}">
        <p14:creationId xmlns:p14="http://schemas.microsoft.com/office/powerpoint/2010/main" val="63574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216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PocketData Benchmark</vt:lpstr>
      <vt:lpstr>What have done so far?</vt:lpstr>
      <vt:lpstr>Observations from TPC-Mobile</vt:lpstr>
      <vt:lpstr>Ideation</vt:lpstr>
      <vt:lpstr>Ideation</vt:lpstr>
      <vt:lpstr>What to do next?</vt:lpstr>
    </vt:vector>
  </TitlesOfParts>
  <Company>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Kumar  Deivasigamani</dc:creator>
  <cp:lastModifiedBy>Sathish Kumar  Deivasigamani</cp:lastModifiedBy>
  <cp:revision>6</cp:revision>
  <dcterms:created xsi:type="dcterms:W3CDTF">2015-09-25T01:19:42Z</dcterms:created>
  <dcterms:modified xsi:type="dcterms:W3CDTF">2015-09-25T02:11:46Z</dcterms:modified>
</cp:coreProperties>
</file>