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9646-F7DE-CF49-9CB0-E765F3BDE866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5915-A0E0-724A-B01D-E08B1627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PocketData</a:t>
            </a:r>
            <a:r>
              <a:rPr lang="en-US" dirty="0" smtClean="0"/>
              <a:t>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Naveen, </a:t>
            </a:r>
            <a:r>
              <a:rPr lang="en-US" dirty="0" err="1" smtClean="0"/>
              <a:t>Sankar</a:t>
            </a:r>
            <a:r>
              <a:rPr lang="en-US" dirty="0" smtClean="0"/>
              <a:t>, </a:t>
            </a:r>
            <a:r>
              <a:rPr lang="en-US" dirty="0" err="1" smtClean="0"/>
              <a:t>Saravanan</a:t>
            </a:r>
            <a:r>
              <a:rPr lang="en-US" dirty="0" smtClean="0"/>
              <a:t>, Sathish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3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 last week?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extracting data from phone log</a:t>
            </a:r>
            <a:r>
              <a:rPr lang="en-US" dirty="0" smtClean="0"/>
              <a:t>.</a:t>
            </a:r>
          </a:p>
          <a:p>
            <a:r>
              <a:rPr lang="en-US" sz="1200" dirty="0"/>
              <a:t>93b46e40acbf1167ab0ad421b73761f16b74b562	1426486358667	1426486358667.0	2015-03-16 06:12:38.667574	13274	13274	I	SQLite-Query-</a:t>
            </a:r>
            <a:r>
              <a:rPr lang="en-US" sz="1200" dirty="0" err="1"/>
              <a:t>PhoneLab</a:t>
            </a:r>
            <a:r>
              <a:rPr lang="en-US" sz="1200" dirty="0"/>
              <a:t>	{"Counter":0,"LogFormat":"1.0",</a:t>
            </a:r>
            <a:r>
              <a:rPr lang="en-US" sz="1200" b="1" dirty="0"/>
              <a:t>"AppName":"Google Play Books"</a:t>
            </a:r>
            <a:r>
              <a:rPr lang="en-US" sz="1200" dirty="0"/>
              <a:t>,"Action":"</a:t>
            </a:r>
            <a:r>
              <a:rPr lang="en-US" sz="1200" b="1" dirty="0"/>
              <a:t>APP_NAME</a:t>
            </a:r>
            <a:r>
              <a:rPr lang="en-US" sz="1200" dirty="0"/>
              <a:t>","PackageName":"com.google.android.apps.books"</a:t>
            </a: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93b46e40acbf1167ab0ad421b73761f16b74b562	1426477052477	1426477052477.1	2015-03-16 03:37:32.477583	</a:t>
            </a:r>
            <a:r>
              <a:rPr lang="en-US" sz="1200" dirty="0"/>
              <a:t>13274</a:t>
            </a:r>
            <a:r>
              <a:rPr lang="en-US" sz="1200" dirty="0" smtClean="0"/>
              <a:t>	</a:t>
            </a:r>
            <a:r>
              <a:rPr lang="en-US" sz="1200" dirty="0"/>
              <a:t>13274</a:t>
            </a:r>
            <a:r>
              <a:rPr lang="en-US" sz="1200" dirty="0" smtClean="0"/>
              <a:t>	I	SQLite-Query-</a:t>
            </a:r>
            <a:r>
              <a:rPr lang="en-US" sz="1200" dirty="0" err="1" smtClean="0"/>
              <a:t>PhoneLab</a:t>
            </a:r>
            <a:r>
              <a:rPr lang="en-US" sz="1200" dirty="0" smtClean="0"/>
              <a:t>	{"Counter":561,"LogFormat":"1.0","Time":243698,"Arguments":"null","Results":"SELECT value FROM </a:t>
            </a:r>
            <a:r>
              <a:rPr lang="en-US" sz="1200" dirty="0" err="1" smtClean="0"/>
              <a:t>ScheduledTaskProto</a:t>
            </a:r>
            <a:r>
              <a:rPr lang="en-US" sz="1200" dirty="0" smtClean="0"/>
              <a:t> ORDER BY </a:t>
            </a:r>
            <a:r>
              <a:rPr lang="en-US" sz="1200" dirty="0" err="1" smtClean="0"/>
              <a:t>sortingValue</a:t>
            </a:r>
            <a:r>
              <a:rPr lang="en-US" sz="1200" dirty="0" smtClean="0"/>
              <a:t> ASC, </a:t>
            </a:r>
            <a:r>
              <a:rPr lang="en-US" sz="1200" dirty="0" err="1" smtClean="0"/>
              <a:t>insertionOrder</a:t>
            </a:r>
            <a:r>
              <a:rPr lang="en-US" sz="1200" dirty="0" smtClean="0"/>
              <a:t> </a:t>
            </a:r>
            <a:r>
              <a:rPr lang="en-US" sz="1200" dirty="0" err="1" smtClean="0"/>
              <a:t>ASC","Action":"SELECT","Rows</a:t>
            </a:r>
            <a:r>
              <a:rPr lang="en-US" sz="1200" dirty="0" smtClean="0"/>
              <a:t> returned":3</a:t>
            </a: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/>
              <a:t>{"Counter":27,"LogFormat":"1.0","Time":129375,"Results":"SQLiteProgram: INSERT INTO carriers(bearer,authtype,carrier_enabled,protocol,mmsproxy,roaming_protocol,numeric,mcc,type,mmsc,password,mvno_match_data,mvno_type,name,server,mnc,apn,user,mmsport) VALUES (?,?,?,?,?,?,?,?,?,?,?,?,?,?,?,?,?,?,?)","</a:t>
            </a:r>
            <a:r>
              <a:rPr lang="en-US" sz="1200" dirty="0" err="1"/>
              <a:t>Action":"INSERT",</a:t>
            </a:r>
            <a:r>
              <a:rPr lang="en-US" sz="1200" b="1" dirty="0" err="1"/>
              <a:t>"Arguments</a:t>
            </a:r>
            <a:r>
              <a:rPr lang="en-US" sz="1200" b="1" dirty="0"/>
              <a:t>(</a:t>
            </a:r>
            <a:r>
              <a:rPr lang="en-US" sz="1200" b="1" dirty="0" err="1"/>
              <a:t>hashCoded</a:t>
            </a:r>
            <a:r>
              <a:rPr lang="en-US" sz="1200" b="1" dirty="0"/>
              <a:t>)"</a:t>
            </a:r>
            <a:r>
              <a:rPr lang="en-US" sz="1200" dirty="0"/>
              <a:t>:"0,-1,1231,2343,-1630285132,2343,47743056,49679,-697368471,155249537,117478,0,0,1755004508,42,1537,1954370557,117478,1784,"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{"Counter":5,"LogFormat":"1.0","Time":149843,"Arguments":"null","Results":"</a:t>
            </a:r>
            <a:r>
              <a:rPr lang="en-US" sz="1200" b="1" dirty="0"/>
              <a:t>PRAGMA</a:t>
            </a:r>
            <a:r>
              <a:rPr lang="en-US" sz="1200" dirty="0"/>
              <a:t> </a:t>
            </a:r>
            <a:r>
              <a:rPr lang="en-US" sz="1200" dirty="0" err="1"/>
              <a:t>table_info</a:t>
            </a:r>
            <a:r>
              <a:rPr lang="en-US" sz="1200" dirty="0"/>
              <a:t>(name)","</a:t>
            </a:r>
            <a:r>
              <a:rPr lang="en-US" sz="1200" dirty="0" err="1"/>
              <a:t>Action":"SELECT","Rows</a:t>
            </a:r>
            <a:r>
              <a:rPr lang="en-US" sz="1200" dirty="0"/>
              <a:t> returned":0}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618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parse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to Java from Python</a:t>
            </a:r>
          </a:p>
          <a:p>
            <a:pPr lvl="1"/>
            <a:r>
              <a:rPr lang="en-US" dirty="0" smtClean="0"/>
              <a:t>Java is faster. Need to parse more than a GB </a:t>
            </a:r>
          </a:p>
          <a:p>
            <a:pPr lvl="1"/>
            <a:r>
              <a:rPr lang="en-US" dirty="0" smtClean="0"/>
              <a:t>Better support with </a:t>
            </a:r>
            <a:r>
              <a:rPr lang="en-US" dirty="0" err="1" smtClean="0"/>
              <a:t>jsqlparser</a:t>
            </a:r>
            <a:endParaRPr lang="en-US" dirty="0" smtClean="0"/>
          </a:p>
          <a:p>
            <a:r>
              <a:rPr lang="en-US" dirty="0" smtClean="0"/>
              <a:t>Extracted features like number of projected columns, table count etc.,</a:t>
            </a:r>
          </a:p>
          <a:p>
            <a:pPr lvl="1"/>
            <a:r>
              <a:rPr lang="en-US" dirty="0" smtClean="0"/>
              <a:t>Made use of </a:t>
            </a:r>
            <a:r>
              <a:rPr lang="en-US" dirty="0" err="1" smtClean="0"/>
              <a:t>jsqlparser</a:t>
            </a:r>
            <a:r>
              <a:rPr lang="en-US" dirty="0" smtClean="0"/>
              <a:t> visitor pattern</a:t>
            </a:r>
          </a:p>
          <a:p>
            <a:r>
              <a:rPr lang="en-US" dirty="0" smtClean="0"/>
              <a:t>Modified </a:t>
            </a:r>
            <a:r>
              <a:rPr lang="en-US" dirty="0" err="1" smtClean="0"/>
              <a:t>jsqlparser</a:t>
            </a:r>
            <a:r>
              <a:rPr lang="en-US" dirty="0" smtClean="0"/>
              <a:t> to allow PRAGMA and INSERT or REPLACE queries.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2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4608"/>
          </a:xfrm>
        </p:spPr>
        <p:txBody>
          <a:bodyPr/>
          <a:lstStyle/>
          <a:p>
            <a:r>
              <a:rPr lang="en-US" dirty="0" smtClean="0"/>
              <a:t>It took 3.5 hours to parse and extract log files.</a:t>
            </a:r>
          </a:p>
        </p:txBody>
      </p:sp>
      <p:pic>
        <p:nvPicPr>
          <p:cNvPr id="4" name="Picture 3" descr="Screen Shot 2015-10-01 at 10.2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648451"/>
            <a:ext cx="890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[</a:t>
            </a:r>
            <a:r>
              <a:rPr lang="en-US" dirty="0" err="1" smtClean="0"/>
              <a:t>contd</a:t>
            </a:r>
            <a:r>
              <a:rPr lang="en-US" dirty="0" smtClean="0"/>
              <a:t>…]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find app names for 32 million queries.</a:t>
            </a:r>
          </a:p>
          <a:p>
            <a:pPr lvl="1"/>
            <a:r>
              <a:rPr lang="en-US" dirty="0" smtClean="0"/>
              <a:t>Something wrong with our logic</a:t>
            </a:r>
          </a:p>
          <a:p>
            <a:r>
              <a:rPr lang="en-US" dirty="0" smtClean="0"/>
              <a:t>Coming up with features without data available.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0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3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</a:t>
            </a:r>
            <a:r>
              <a:rPr lang="en-US" dirty="0" smtClean="0"/>
              <a:t>around with the extracted data to come up with interesting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Extract more features from the log files.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9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146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PocketData Benchmark</vt:lpstr>
      <vt:lpstr>What did we do last week?</vt:lpstr>
      <vt:lpstr>How did we parse it?</vt:lpstr>
      <vt:lpstr>Challenges faced</vt:lpstr>
      <vt:lpstr>Challenges [contd…]</vt:lpstr>
      <vt:lpstr>Results</vt:lpstr>
      <vt:lpstr>Next week plan</vt:lpstr>
    </vt:vector>
  </TitlesOfParts>
  <Company>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PocketData Benchmark</dc:title>
  <dc:creator>Sathish Kumar  Deivasigamani</dc:creator>
  <cp:lastModifiedBy>Sathish Kumar  Deivasigamani</cp:lastModifiedBy>
  <cp:revision>10</cp:revision>
  <dcterms:created xsi:type="dcterms:W3CDTF">2015-10-01T15:35:33Z</dcterms:created>
  <dcterms:modified xsi:type="dcterms:W3CDTF">2015-10-02T06:11:34Z</dcterms:modified>
</cp:coreProperties>
</file>