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C087F-C361-41F4-A5EE-EAE0EF4944F1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B17DE-BDFF-462C-8012-CF963FB99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37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What will they do?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Around 55% are Females!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25 - 30 is the top age group!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Salary Analysis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Salary by Qualification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Staff growth overtime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Earners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Bottom 5 Earners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Employees by Gender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Employees by Gender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Employee  Count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Earners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Bottom 5 Earners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f2eb8b-ef7e-40a0-8000-e082b081ecb0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f2eb8b-ef7e-40a0-8000-e082b081ecb0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f2eb8b-ef7e-40a0-8000-e082b081ecb0/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f2eb8b-ef7e-40a0-8000-e082b081ecb0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f2eb8b-ef7e-40a0-8000-e082b081ecb0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f2eb8b-ef7e-40a0-8000-e082b081ecb0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f2eb8b-ef7e-40a0-8000-e082b081ecb0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f2eb8b-ef7e-40a0-8000-e082b081ecb0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f2eb8b-ef7e-40a0-8000-e082b081ecb0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f2eb8b-ef7e-40a0-8000-e082b081ecb0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4f2eb8b-ef7e-40a0-8000-e082b081ecb0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HR_Analytics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6/25/2024 2:44:39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6/25/2024 2:43:23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tableEx ,card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 Filter by starting letter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 ,Employees by Gender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Leave Balance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64D1FE-8F36-BED3-3661-EC3187C13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IN" sz="115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530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Visual ,image ,shape ,textbox ,shape ,What will they do? ,Around 55% are Females! ,25 - 30 is the top age group! ,Salary Analysis ,Salary by Qualification ,Staff growth overtime ,Top 5 Earners ,Bottom 5 Earner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" y="0"/>
            <a:ext cx="1203960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Employees by Job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Employees by Gender ,slicer ,Employee  Count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Breakdown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lineClusteredColumnComboChart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Job / Pay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 ,Top 5 Earners ,Bottom 5 Earners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Earners / Job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Qualification / Salary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Staff Growth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283</Words>
  <Application>Microsoft Office PowerPoint</Application>
  <PresentationFormat>Widescreen</PresentationFormat>
  <Paragraphs>124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HR_Analytics</vt:lpstr>
      <vt:lpstr>Quick Dashboard</vt:lpstr>
      <vt:lpstr>Employees by Job</vt:lpstr>
      <vt:lpstr>Gender Breakdown</vt:lpstr>
      <vt:lpstr>Age Distribution</vt:lpstr>
      <vt:lpstr>Job / Pay</vt:lpstr>
      <vt:lpstr>Top Earners / Job</vt:lpstr>
      <vt:lpstr>Qualification / Salary</vt:lpstr>
      <vt:lpstr>Staff Growth</vt:lpstr>
      <vt:lpstr>Employee Filter by starting letter</vt:lpstr>
      <vt:lpstr>Leave Balance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Sathish MG</cp:lastModifiedBy>
  <cp:revision>5</cp:revision>
  <dcterms:created xsi:type="dcterms:W3CDTF">2016-09-04T11:54:55Z</dcterms:created>
  <dcterms:modified xsi:type="dcterms:W3CDTF">2024-06-25T14:49:02Z</dcterms:modified>
</cp:coreProperties>
</file>