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256" r:id="rId3"/>
    <p:sldId id="260" r:id="rId4"/>
    <p:sldId id="261" r:id="rId5"/>
    <p:sldId id="262" r:id="rId6"/>
    <p:sldId id="263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C9FA1C-AF7D-4C04-B78F-5E911AE2818F}">
          <p14:sldIdLst>
            <p14:sldId id="265"/>
            <p14:sldId id="256"/>
            <p14:sldId id="260"/>
            <p14:sldId id="261"/>
            <p14:sldId id="262"/>
            <p14:sldId id="263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19" autoAdjust="0"/>
    <p:restoredTop sz="94474" autoAdjust="0"/>
  </p:normalViewPr>
  <p:slideViewPr>
    <p:cSldViewPr snapToGrid="0">
      <p:cViewPr>
        <p:scale>
          <a:sx n="66" d="100"/>
          <a:sy n="66" d="100"/>
        </p:scale>
        <p:origin x="432" y="174"/>
      </p:cViewPr>
      <p:guideLst/>
    </p:cSldViewPr>
  </p:slideViewPr>
  <p:outlineViewPr>
    <p:cViewPr>
      <p:scale>
        <a:sx n="33" d="100"/>
        <a:sy n="33" d="100"/>
      </p:scale>
      <p:origin x="0" y="-73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9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49F1B6-A5FC-1EB8-57E6-1FB6DD9B38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264EF-BE7D-43FC-ACCA-0238A1F545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82769C-B7B4-48F1-94BA-36AE985E0F41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5558D-3A60-1A4F-2C09-9871B422A7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FB178-A22B-3475-560F-9BB6100C52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674E4-78E4-44B6-B883-3DE7238D0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23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8687E-DDC6-4F31-8880-992669988BB1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3B059-4616-4B55-8EA8-FA8807FC9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51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3B059-4616-4B55-8EA8-FA8807FC97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01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3B059-4616-4B55-8EA8-FA8807FC97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83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8B177-2B74-439D-1B38-1748B6F6E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73918-35A1-7062-F180-6121C86236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E1AF2-56FE-BF67-19CC-B42D945F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90C2-9010-477D-A3EE-7FB92F05C00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6EF0-8A8D-D0D3-3758-E1EDF539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E7426-CAA8-13A9-64CA-3CC1C34AC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6A4-E03D-4ECD-B653-F33D16AB1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12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DDD0-67FF-84D0-0B59-AA3E9D88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AF05C-6869-29F7-219A-634ED76D1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BA887-3374-9FE6-9BD6-BB236C71C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90C2-9010-477D-A3EE-7FB92F05C00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05BB9-6EED-416E-963E-9F4D282E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5DF24-5B63-117C-68C5-20A14CD9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6A4-E03D-4ECD-B653-F33D16AB1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B7676-9AC3-8611-B58F-6789B99A6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888D96-6D97-0BCF-309A-73D5F4C1E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AE397-665C-E0F9-9DED-C5B97EE3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90C2-9010-477D-A3EE-7FB92F05C00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EB2D-9441-2CB2-2246-DA3C573EF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72C3B-C1FB-698D-39B0-5BDECB84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6A4-E03D-4ECD-B653-F33D16AB1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25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AC03-95E1-8D1D-6F61-A4AB4254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6FD1-02CB-245C-5D3E-2EB314730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D352-FC79-31A7-237B-A16DFB3D3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90C2-9010-477D-A3EE-7FB92F05C00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FE5C-28DD-D289-D5E2-F99B3EED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4038D-BAE2-F3EA-AAB0-225B3AD1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6A4-E03D-4ECD-B653-F33D16AB1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35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DCBD-D79F-14EA-FDE8-3A544BE14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C9277-E191-CE8A-C6D5-A4069AFBC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20D4-15AD-E8AB-03F1-D55D42F9A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90C2-9010-477D-A3EE-7FB92F05C00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5F5D3-0218-55E5-ED25-C83D3609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87E03-97DA-FF58-488E-1CCCE82F2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6A4-E03D-4ECD-B653-F33D16AB1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80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6E0E-7A44-8636-85D7-29E12BE23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2F1C-2A49-7955-E139-692C8B2969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0A96A-7F18-2F57-8F6C-24A6C1F4A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9792D5-327A-C95B-78FF-D3B0A570E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90C2-9010-477D-A3EE-7FB92F05C00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23487-171D-8269-D1F2-5F7755F7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D4F84-3AF7-6222-F2B4-7954F75B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6A4-E03D-4ECD-B653-F33D16AB1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3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3575-665A-6781-2AC4-96BBB50C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1E7C7-2028-5719-64CD-74511037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F4DDD-FB65-7345-C339-B7101F1B8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9BE8B-F1F8-ACA7-9998-071FCF595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4BD57-E13C-478C-41AF-1583635C1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23CA9-A5F8-5ADA-BD1B-D68D191A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90C2-9010-477D-A3EE-7FB92F05C00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2CFD6C-8BC2-0AD8-A439-C0DBAE71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8E0EF-902D-42AD-144A-18DA3EBF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6A4-E03D-4ECD-B653-F33D16AB1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7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8FAD-1DCA-CF46-2684-D2D203668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CF861-F663-6AB3-27CA-0F89662F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90C2-9010-477D-A3EE-7FB92F05C00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B04CBF-7459-1A0E-137C-A37A3FB1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9405F-6BEC-5682-57E0-AB4722AB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6A4-E03D-4ECD-B653-F33D16AB1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3D612-4949-BAB5-4565-35968915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90C2-9010-477D-A3EE-7FB92F05C00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E4025-5C26-F1FB-BCA5-2D7EAE0F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351E1-B165-80D2-9172-017B70B3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6A4-E03D-4ECD-B653-F33D16AB1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24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C2D0-CD30-FE8D-6179-B1F4999F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821B-64BF-7E35-1696-222FF72E8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7E233-28ED-8AE9-F192-218CBCDF7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56434-4C86-796E-AB02-2D727CA6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90C2-9010-477D-A3EE-7FB92F05C00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6649A-4570-6543-7FAC-8BB14BCE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5604A-19CB-A231-6401-CF451982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6A4-E03D-4ECD-B653-F33D16AB1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40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5432-9381-1821-B498-BE029AA81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0C2D5-CFB5-BE72-9F9C-4941AB89B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47EAD-5DD8-1188-3791-706C80921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E7469-2528-C71A-0B8B-1C8BA982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690C2-9010-477D-A3EE-7FB92F05C00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1C09D-097C-D6A0-C7FA-5E5746471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4E6C3-52B2-60E9-A8F6-1656CFB5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266A4-E03D-4ECD-B653-F33D16AB1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04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C89EFD-0FEC-6450-ADA7-0BFBA1FF2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3810B-83A1-4440-CD86-472BF70B9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F31A1-42B0-BA7D-1DE2-481AB4898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690C2-9010-477D-A3EE-7FB92F05C00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7A8BC-D926-E583-5507-CDE012BE7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A5F81-E51A-551C-BB22-3D2D68088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C266A4-E03D-4ECD-B653-F33D16AB1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1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C9023E-F082-A2CE-A65E-C30211795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9028"/>
            <a:ext cx="9144000" cy="1289277"/>
          </a:xfrm>
        </p:spPr>
        <p:txBody>
          <a:bodyPr anchor="ctr">
            <a:normAutofit/>
          </a:bodyPr>
          <a:lstStyle/>
          <a:p>
            <a:r>
              <a:rPr lang="en-US" sz="5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E-commerce SQL-Project</a:t>
            </a:r>
          </a:p>
        </p:txBody>
      </p:sp>
    </p:spTree>
    <p:extLst>
      <p:ext uri="{BB962C8B-B14F-4D97-AF65-F5344CB8AC3E}">
        <p14:creationId xmlns:p14="http://schemas.microsoft.com/office/powerpoint/2010/main" val="2880803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CAF9A66-44BD-28A1-9079-7E7D5FCFC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362176"/>
            <a:ext cx="11669486" cy="620984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>
            <a:normAutofit/>
          </a:bodyPr>
          <a:lstStyle/>
          <a:p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-- customer purchase history –-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select c.customer_id, c.name, c.email, count(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o.order_id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total_orders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,    sum(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o.total_amount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total_spent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,   max(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o.order_date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last_order_date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from customers c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left join orders o on c.customer_id =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o.customer_id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where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o.status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= 'completed’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group by c.customer_id, c.name, c.email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order by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total_spent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  <a:ea typeface="Yu Gothic Medium" panose="020B0500000000000000" pitchFamily="34" charset="-128"/>
                <a:cs typeface="Times New Roman" panose="02020603050405020304" pitchFamily="18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1119082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A27944-4F51-E1EA-A12A-EA42CFD3A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58762"/>
            <a:ext cx="11601450" cy="6340475"/>
          </a:xfrm>
        </p:spPr>
        <p:txBody>
          <a:bodyPr anchor="t">
            <a:normAutofit/>
          </a:bodyPr>
          <a:lstStyle/>
          <a:p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-- customer lifetime value --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select c.customer_id, c.name,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c.signup_date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sum(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o.total_amount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lifetime_value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 count(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o.order_id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order_count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round(sum(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o.total_amount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/ count(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o.order_id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),2)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avg_order_value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from customers c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join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o.status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=orders o on c.customer_id =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o.customer_id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where  'completed’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group by c.customer_id, c.name,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c.signup_date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order by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lifetime_value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86297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EB6E-8B1E-0B39-4A18-511B8503F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285" y="247650"/>
            <a:ext cx="11669485" cy="6267449"/>
          </a:xfrm>
        </p:spPr>
        <p:txBody>
          <a:bodyPr anchor="t">
            <a:normAutofit/>
          </a:bodyPr>
          <a:lstStyle/>
          <a:p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--  shopping patterns &amp; seasonality –-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select 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  extract(month from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o.order_date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as month,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  extract(year from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o.order_date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as year,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count(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o.order_id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total_orders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        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sum(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o.total_amount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total_revenue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round(avg(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o.total_amount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),2)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avg_order_value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from orders o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where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o.status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= 'completed’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group by year, month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order by year, month;</a:t>
            </a:r>
          </a:p>
        </p:txBody>
      </p:sp>
    </p:spTree>
    <p:extLst>
      <p:ext uri="{BB962C8B-B14F-4D97-AF65-F5344CB8AC3E}">
        <p14:creationId xmlns:p14="http://schemas.microsoft.com/office/powerpoint/2010/main" val="2511386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043406-331B-0DC1-0295-F1106B3C2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304799"/>
            <a:ext cx="11484430" cy="6255657"/>
          </a:xfrm>
        </p:spPr>
        <p:txBody>
          <a:bodyPr anchor="t"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-- high-value customer segmentation –-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create or replace view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customer_segmentation_view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as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select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c.customer_id,c.name,c.email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  sum(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o.total_amount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total_spent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   count(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o.order_id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order_count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datediff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current_date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c.signup_date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days_since_signup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 sum(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o.total_amount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/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datediff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current_date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c.signup_date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* 365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annual_spending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case     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     when sum(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o.total_amount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&gt; 1000 then 'platinum'    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     when sum(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o.total_amount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&gt; 500 then 'gold'  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     when sum(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o.total_amount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&gt; 100 then 'silver'    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     else 'bronze’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end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customer_segmentfrom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customers c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join orders o on c.customer_id =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o.customer_id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where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o.status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= 'completed’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group by c.customer_id, c.name, c.email,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c.signup_date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6590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F952-18E7-A69C-B623-AF4CEBD9E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217715"/>
            <a:ext cx="11713029" cy="6299200"/>
          </a:xfrm>
        </p:spPr>
        <p:txBody>
          <a:bodyPr anchor="t">
            <a:noAutofit/>
          </a:bodyPr>
          <a:lstStyle/>
          <a:p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--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rfm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analysis view --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create or replace view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customer_rfm_view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as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select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customer_id,name,last_order_date,recency,frequency,monetary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r_score,f_score,m_score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 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concat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r_score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f_score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m_score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rfm_cell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case   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    when recency &lt;= 30 then 'active'   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    when recency &lt;= 90 then 'warming'    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    when recency &lt;= 180 then 'cooling'    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    else 'dormant'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 end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customer_status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from ( select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c.customer_id,c.name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max(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o.order_date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last_order_date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count(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o.order_id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as frequency,          sum(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o.total_amount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 as monetary, 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datediff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current_date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max(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o.order_date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)) as recency,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endParaRPr lang="en-US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976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E935-8819-BB42-41CF-918AD38E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301171"/>
            <a:ext cx="11684000" cy="6255657"/>
          </a:xfrm>
        </p:spPr>
        <p:txBody>
          <a:bodyPr anchor="t">
            <a:normAutofit/>
          </a:bodyPr>
          <a:lstStyle/>
          <a:p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-- continue --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ntile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(5) over (order by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datediff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current_date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max(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o.order_date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)) desc)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r_score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  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ntile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(5) over (order by count(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o.order_id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f_score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   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ntile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(5) over (order by sum(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o.total_amount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))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m_score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from customers c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join orders o on c.customer_id =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o.customer_id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where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o.status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= 'completed'    </a:t>
            </a:r>
            <a:b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group by c.customer_id, c.name) as </a:t>
            </a:r>
            <a:r>
              <a:rPr lang="en-US" sz="28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rfm_data</a:t>
            </a:r>
            <a:r>
              <a:rPr lang="en-US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;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03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8AE5E40A-A6EA-00E6-9EB7-D29F8CD00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9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892</Words>
  <Application>Microsoft Office PowerPoint</Application>
  <PresentationFormat>Widescreen</PresentationFormat>
  <Paragraphs>9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Bahnschrift SemiCondensed</vt:lpstr>
      <vt:lpstr>Office Theme</vt:lpstr>
      <vt:lpstr>E-commerce SQL-Project</vt:lpstr>
      <vt:lpstr>  -- customer purchase history –-  select c.customer_id, c.name, c.email, count(o.order_id) as total_orders,    sum(o.total_amount) as total_spent,   max(o.order_date) as last_order_date from customers c left join orders o on c.customer_id = o.customer_id where o.status = 'completed’ group by c.customer_id, c.name, c.email order by total_spent desc;</vt:lpstr>
      <vt:lpstr>  -- customer lifetime value --  select c.customer_id, c.name, c.signup_date, sum(o.total_amount) as lifetime_value,  count(o.order_id) as order_count,    round(sum(o.total_amount) / count(o.order_id),2) as avg_order_value from customers c join o.status =orders o on c.customer_id = o.customer_id where  'completed’ group by c.customer_id, c.name, c.signup_date order by lifetime_value desc;</vt:lpstr>
      <vt:lpstr>  --  shopping patterns &amp; seasonality –-  select          extract(month from o.order_date) as month,         extract(year from o.order_date) as year,   count(o.order_id) as total_orders,              sum(o.total_amount) as total_revenue,     round(avg(o.total_amount),2) as avg_order_value from orders o where o.status = 'completed’ group by year, month order by year, month;</vt:lpstr>
      <vt:lpstr>-- high-value customer segmentation –-  create or replace view customer_segmentation_view as select c.customer_id,c.name,c.email,   sum(o.total_amount) as total_spent,    count(o.order_id) as order_count,  datediff(current_date, c.signup_date) as days_since_signup,  sum(o.total_amount) / datediff(current_date, c.signup_date) * 365 as annual_spending,       case                 when sum(o.total_amount) &gt; 1000 then 'platinum'                when sum(o.total_amount) &gt; 500 then 'gold'              when sum(o.total_amount) &gt; 100 then 'silver'                else 'bronze’      end as customer_segmentfrom customers c join orders o on c.customer_id = o.customer_id where o.status = 'completed’ group by c.customer_id, c.name, c.email, c.signup_date;</vt:lpstr>
      <vt:lpstr> -- rfm analysis view --  create or replace view customer_rfm_view as select customer_id,name,last_order_date,recency,frequency,monetary, r_score,f_score,m_score,   concat(r_score, f_score, m_score) as rfm_cell,      case              when recency &lt;= 30 then 'active'              when recency &lt;= 90 then 'warming'               when recency &lt;= 180 then 'cooling'               else 'dormant'        end as customer_status from ( select c.customer_id,c.name,  max(o.order_date) as last_order_date, count(o.order_id) as frequency,          sum(o.total_amount) as monetary,  datediff(current_date,  max(o.order_date)) as recency,   </vt:lpstr>
      <vt:lpstr> -- continue --   ntile(5) over (order by datediff(current_date, max(o.order_date)) desc) as r_score,        ntile(5) over (order by count(o.order_id)) as f_score,         ntile(5) over (order by sum(o.total_amount)) as m_score    from customers c    join orders o on c.customer_id = o.customer_id     where o.status = 'completed'     group by c.customer_id, c.name) as rfm_data;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Sathish Ramachandran</dc:creator>
  <cp:lastModifiedBy>Sathish Ramachandran</cp:lastModifiedBy>
  <cp:revision>2</cp:revision>
  <dcterms:created xsi:type="dcterms:W3CDTF">2025-08-03T03:58:49Z</dcterms:created>
  <dcterms:modified xsi:type="dcterms:W3CDTF">2025-08-05T06:12:45Z</dcterms:modified>
</cp:coreProperties>
</file>