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6.svg"/><Relationship Id="rId16" Type="http://schemas.openxmlformats.org/officeDocument/2006/relationships/image" Target="../media/image19.svg"/><Relationship Id="rId1" Type="http://schemas.openxmlformats.org/officeDocument/2006/relationships/image" Target="../media/image5.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ata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6.svg"/><Relationship Id="rId16" Type="http://schemas.openxmlformats.org/officeDocument/2006/relationships/image" Target="../media/image19.svg"/><Relationship Id="rId1" Type="http://schemas.openxmlformats.org/officeDocument/2006/relationships/image" Target="../media/image5.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BE1B2C-0061-4F5A-AF06-355E5E5CF3F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E29713E4-33B7-48FA-B7D1-49EB77B8970F}">
      <dgm:prSet/>
      <dgm:spPr/>
      <dgm:t>
        <a:bodyPr/>
        <a:lstStyle/>
        <a:p>
          <a:pPr>
            <a:lnSpc>
              <a:spcPct val="100000"/>
            </a:lnSpc>
          </a:pPr>
          <a:r>
            <a:rPr lang="en-US" b="1"/>
            <a:t>Problem Statement </a:t>
          </a:r>
          <a:r>
            <a:rPr lang="en-US"/>
            <a:t>(Should not include solution)</a:t>
          </a:r>
        </a:p>
      </dgm:t>
    </dgm:pt>
    <dgm:pt modelId="{B8EADC61-F540-4D13-9B2F-FA4A494D77F1}" type="parTrans" cxnId="{BC98839E-E042-4457-88AB-693AFC71B67E}">
      <dgm:prSet/>
      <dgm:spPr/>
      <dgm:t>
        <a:bodyPr/>
        <a:lstStyle/>
        <a:p>
          <a:endParaRPr lang="en-US"/>
        </a:p>
      </dgm:t>
    </dgm:pt>
    <dgm:pt modelId="{BC45F549-30AA-4336-880D-F7B875897704}" type="sibTrans" cxnId="{BC98839E-E042-4457-88AB-693AFC71B67E}">
      <dgm:prSet/>
      <dgm:spPr/>
      <dgm:t>
        <a:bodyPr/>
        <a:lstStyle/>
        <a:p>
          <a:endParaRPr lang="en-US"/>
        </a:p>
      </dgm:t>
    </dgm:pt>
    <dgm:pt modelId="{F512B34F-3DF1-462B-9034-89E90FF9A9ED}">
      <dgm:prSet/>
      <dgm:spPr/>
      <dgm:t>
        <a:bodyPr/>
        <a:lstStyle/>
        <a:p>
          <a:pPr>
            <a:lnSpc>
              <a:spcPct val="100000"/>
            </a:lnSpc>
          </a:pPr>
          <a:r>
            <a:rPr lang="en-US" b="1"/>
            <a:t>Proposed System/Solution</a:t>
          </a:r>
          <a:endParaRPr lang="en-US"/>
        </a:p>
      </dgm:t>
    </dgm:pt>
    <dgm:pt modelId="{8E2196C1-69C1-4473-86E0-6D7C940AD91C}" type="parTrans" cxnId="{750ED5F7-BCA9-4F92-AEE8-1B15044BCD64}">
      <dgm:prSet/>
      <dgm:spPr/>
      <dgm:t>
        <a:bodyPr/>
        <a:lstStyle/>
        <a:p>
          <a:endParaRPr lang="en-US"/>
        </a:p>
      </dgm:t>
    </dgm:pt>
    <dgm:pt modelId="{116302D2-C46D-45F4-9E62-0C1E3F438D54}" type="sibTrans" cxnId="{750ED5F7-BCA9-4F92-AEE8-1B15044BCD64}">
      <dgm:prSet/>
      <dgm:spPr/>
      <dgm:t>
        <a:bodyPr/>
        <a:lstStyle/>
        <a:p>
          <a:endParaRPr lang="en-US"/>
        </a:p>
      </dgm:t>
    </dgm:pt>
    <dgm:pt modelId="{ACEA163C-C9AE-4141-8B3A-8E90D99B03E6}">
      <dgm:prSet/>
      <dgm:spPr/>
      <dgm:t>
        <a:bodyPr/>
        <a:lstStyle/>
        <a:p>
          <a:pPr>
            <a:lnSpc>
              <a:spcPct val="100000"/>
            </a:lnSpc>
          </a:pPr>
          <a:r>
            <a:rPr lang="en-US" b="1"/>
            <a:t>System Development Approach </a:t>
          </a:r>
          <a:r>
            <a:rPr lang="en-US"/>
            <a:t>(Technology Used) </a:t>
          </a:r>
        </a:p>
      </dgm:t>
    </dgm:pt>
    <dgm:pt modelId="{6F41C51F-B7F8-4CAA-9B94-1BF5987C5BE6}" type="parTrans" cxnId="{81C412D0-A756-40BB-89A1-31C9D5D7F984}">
      <dgm:prSet/>
      <dgm:spPr/>
      <dgm:t>
        <a:bodyPr/>
        <a:lstStyle/>
        <a:p>
          <a:endParaRPr lang="en-US"/>
        </a:p>
      </dgm:t>
    </dgm:pt>
    <dgm:pt modelId="{8A843334-D772-4DCC-92E2-653B5986C756}" type="sibTrans" cxnId="{81C412D0-A756-40BB-89A1-31C9D5D7F984}">
      <dgm:prSet/>
      <dgm:spPr/>
      <dgm:t>
        <a:bodyPr/>
        <a:lstStyle/>
        <a:p>
          <a:endParaRPr lang="en-US"/>
        </a:p>
      </dgm:t>
    </dgm:pt>
    <dgm:pt modelId="{247F8576-9F4A-49AD-B0FA-3D5417142060}">
      <dgm:prSet/>
      <dgm:spPr/>
      <dgm:t>
        <a:bodyPr/>
        <a:lstStyle/>
        <a:p>
          <a:pPr>
            <a:lnSpc>
              <a:spcPct val="100000"/>
            </a:lnSpc>
          </a:pPr>
          <a:r>
            <a:rPr lang="en-US" b="1"/>
            <a:t>Algorithm &amp; Deployment  </a:t>
          </a:r>
          <a:endParaRPr lang="en-US"/>
        </a:p>
      </dgm:t>
    </dgm:pt>
    <dgm:pt modelId="{AA638FAE-256F-489D-8FC8-5DE12883063F}" type="parTrans" cxnId="{CD8DBFFD-9705-441B-9077-730FD709F980}">
      <dgm:prSet/>
      <dgm:spPr/>
      <dgm:t>
        <a:bodyPr/>
        <a:lstStyle/>
        <a:p>
          <a:endParaRPr lang="en-US"/>
        </a:p>
      </dgm:t>
    </dgm:pt>
    <dgm:pt modelId="{A6F6340B-C08F-42E5-B1F9-DEB4DE115AE4}" type="sibTrans" cxnId="{CD8DBFFD-9705-441B-9077-730FD709F980}">
      <dgm:prSet/>
      <dgm:spPr/>
      <dgm:t>
        <a:bodyPr/>
        <a:lstStyle/>
        <a:p>
          <a:endParaRPr lang="en-US"/>
        </a:p>
      </dgm:t>
    </dgm:pt>
    <dgm:pt modelId="{1017AC5B-FCEE-40BA-AE80-34F6D5E87248}">
      <dgm:prSet/>
      <dgm:spPr/>
      <dgm:t>
        <a:bodyPr/>
        <a:lstStyle/>
        <a:p>
          <a:pPr>
            <a:lnSpc>
              <a:spcPct val="100000"/>
            </a:lnSpc>
          </a:pPr>
          <a:r>
            <a:rPr lang="en-US" b="1"/>
            <a:t>Result (Output Image)</a:t>
          </a:r>
          <a:endParaRPr lang="en-US"/>
        </a:p>
      </dgm:t>
    </dgm:pt>
    <dgm:pt modelId="{8A0A8608-6E7F-41C7-8754-885660880606}" type="parTrans" cxnId="{2BD5F402-76AE-4325-B691-B0D033A26376}">
      <dgm:prSet/>
      <dgm:spPr/>
      <dgm:t>
        <a:bodyPr/>
        <a:lstStyle/>
        <a:p>
          <a:endParaRPr lang="en-US"/>
        </a:p>
      </dgm:t>
    </dgm:pt>
    <dgm:pt modelId="{48B740F0-0B4A-43EF-8DAF-3313CF2F9A9C}" type="sibTrans" cxnId="{2BD5F402-76AE-4325-B691-B0D033A26376}">
      <dgm:prSet/>
      <dgm:spPr/>
      <dgm:t>
        <a:bodyPr/>
        <a:lstStyle/>
        <a:p>
          <a:endParaRPr lang="en-US"/>
        </a:p>
      </dgm:t>
    </dgm:pt>
    <dgm:pt modelId="{E31ECB10-E4D9-4545-A9BB-CB35B1D16292}">
      <dgm:prSet/>
      <dgm:spPr/>
      <dgm:t>
        <a:bodyPr/>
        <a:lstStyle/>
        <a:p>
          <a:pPr>
            <a:lnSpc>
              <a:spcPct val="100000"/>
            </a:lnSpc>
          </a:pPr>
          <a:r>
            <a:rPr lang="en-US" b="1"/>
            <a:t>Conclusion</a:t>
          </a:r>
          <a:endParaRPr lang="en-US"/>
        </a:p>
      </dgm:t>
    </dgm:pt>
    <dgm:pt modelId="{A05AE8A7-D97D-4776-B14B-36F078BBBB42}" type="parTrans" cxnId="{B6BBB1C0-D8DC-41CC-A2C9-CDAF4062FFFE}">
      <dgm:prSet/>
      <dgm:spPr/>
      <dgm:t>
        <a:bodyPr/>
        <a:lstStyle/>
        <a:p>
          <a:endParaRPr lang="en-US"/>
        </a:p>
      </dgm:t>
    </dgm:pt>
    <dgm:pt modelId="{CE1B68F6-B02A-42C5-9C80-F395A28A042E}" type="sibTrans" cxnId="{B6BBB1C0-D8DC-41CC-A2C9-CDAF4062FFFE}">
      <dgm:prSet/>
      <dgm:spPr/>
      <dgm:t>
        <a:bodyPr/>
        <a:lstStyle/>
        <a:p>
          <a:endParaRPr lang="en-US"/>
        </a:p>
      </dgm:t>
    </dgm:pt>
    <dgm:pt modelId="{4F304F27-8BF7-474B-9950-6D7E53B4C131}">
      <dgm:prSet/>
      <dgm:spPr/>
      <dgm:t>
        <a:bodyPr/>
        <a:lstStyle/>
        <a:p>
          <a:pPr>
            <a:lnSpc>
              <a:spcPct val="100000"/>
            </a:lnSpc>
          </a:pPr>
          <a:r>
            <a:rPr lang="en-US" b="1"/>
            <a:t>Future Scope</a:t>
          </a:r>
          <a:endParaRPr lang="en-US"/>
        </a:p>
      </dgm:t>
    </dgm:pt>
    <dgm:pt modelId="{861E7C66-55F0-4893-BF61-41B784CD6169}" type="parTrans" cxnId="{FE823165-5C25-4B57-A44B-C0EE3D032F01}">
      <dgm:prSet/>
      <dgm:spPr/>
      <dgm:t>
        <a:bodyPr/>
        <a:lstStyle/>
        <a:p>
          <a:endParaRPr lang="en-US"/>
        </a:p>
      </dgm:t>
    </dgm:pt>
    <dgm:pt modelId="{4BF20B01-1551-48DB-B74C-565C1C2E5FCC}" type="sibTrans" cxnId="{FE823165-5C25-4B57-A44B-C0EE3D032F01}">
      <dgm:prSet/>
      <dgm:spPr/>
      <dgm:t>
        <a:bodyPr/>
        <a:lstStyle/>
        <a:p>
          <a:endParaRPr lang="en-US"/>
        </a:p>
      </dgm:t>
    </dgm:pt>
    <dgm:pt modelId="{E8B0404A-61C2-4674-A90A-E9413514136B}">
      <dgm:prSet/>
      <dgm:spPr/>
      <dgm:t>
        <a:bodyPr/>
        <a:lstStyle/>
        <a:p>
          <a:pPr>
            <a:lnSpc>
              <a:spcPct val="100000"/>
            </a:lnSpc>
          </a:pPr>
          <a:r>
            <a:rPr lang="en-US" b="1"/>
            <a:t>References</a:t>
          </a:r>
          <a:endParaRPr lang="en-US"/>
        </a:p>
      </dgm:t>
    </dgm:pt>
    <dgm:pt modelId="{AE868220-650E-4ED5-91FE-796FF53D3AD7}" type="parTrans" cxnId="{9F9F880E-2D8C-4FA0-B5F5-277983B47498}">
      <dgm:prSet/>
      <dgm:spPr/>
      <dgm:t>
        <a:bodyPr/>
        <a:lstStyle/>
        <a:p>
          <a:endParaRPr lang="en-US"/>
        </a:p>
      </dgm:t>
    </dgm:pt>
    <dgm:pt modelId="{83A5F10B-B65B-4A48-85F9-D9ECF270677C}" type="sibTrans" cxnId="{9F9F880E-2D8C-4FA0-B5F5-277983B47498}">
      <dgm:prSet/>
      <dgm:spPr/>
      <dgm:t>
        <a:bodyPr/>
        <a:lstStyle/>
        <a:p>
          <a:endParaRPr lang="en-US"/>
        </a:p>
      </dgm:t>
    </dgm:pt>
    <dgm:pt modelId="{E4AEFBFD-5856-46D9-97AD-B93DF3AB51B6}" type="pres">
      <dgm:prSet presAssocID="{3FBE1B2C-0061-4F5A-AF06-355E5E5CF3FC}" presName="root" presStyleCnt="0">
        <dgm:presLayoutVars>
          <dgm:dir/>
          <dgm:resizeHandles val="exact"/>
        </dgm:presLayoutVars>
      </dgm:prSet>
      <dgm:spPr/>
    </dgm:pt>
    <dgm:pt modelId="{D1ADD68E-8785-457E-ABEB-B67E7632FDB0}" type="pres">
      <dgm:prSet presAssocID="{E29713E4-33B7-48FA-B7D1-49EB77B8970F}" presName="compNode" presStyleCnt="0"/>
      <dgm:spPr/>
    </dgm:pt>
    <dgm:pt modelId="{8726D7F1-61A9-4D17-8DB8-CA833A3922EF}" type="pres">
      <dgm:prSet presAssocID="{E29713E4-33B7-48FA-B7D1-49EB77B8970F}"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osed Quotation Mark"/>
        </a:ext>
      </dgm:extLst>
    </dgm:pt>
    <dgm:pt modelId="{457A6B56-3137-4CE1-BB89-BCB6126956BD}" type="pres">
      <dgm:prSet presAssocID="{E29713E4-33B7-48FA-B7D1-49EB77B8970F}" presName="spaceRect" presStyleCnt="0"/>
      <dgm:spPr/>
    </dgm:pt>
    <dgm:pt modelId="{9C225054-86A7-43D1-8A21-1E1206F41C7D}" type="pres">
      <dgm:prSet presAssocID="{E29713E4-33B7-48FA-B7D1-49EB77B8970F}" presName="textRect" presStyleLbl="revTx" presStyleIdx="0" presStyleCnt="8">
        <dgm:presLayoutVars>
          <dgm:chMax val="1"/>
          <dgm:chPref val="1"/>
        </dgm:presLayoutVars>
      </dgm:prSet>
      <dgm:spPr/>
    </dgm:pt>
    <dgm:pt modelId="{8B97053E-4269-47FA-9830-2810B068B96F}" type="pres">
      <dgm:prSet presAssocID="{BC45F549-30AA-4336-880D-F7B875897704}" presName="sibTrans" presStyleCnt="0"/>
      <dgm:spPr/>
    </dgm:pt>
    <dgm:pt modelId="{62897A94-544B-47AB-8C0E-67944FAFA562}" type="pres">
      <dgm:prSet presAssocID="{F512B34F-3DF1-462B-9034-89E90FF9A9ED}" presName="compNode" presStyleCnt="0"/>
      <dgm:spPr/>
    </dgm:pt>
    <dgm:pt modelId="{0AAB5DD8-DDA8-47E8-9046-06F97260D131}" type="pres">
      <dgm:prSet presAssocID="{F512B34F-3DF1-462B-9034-89E90FF9A9ED}"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mputer"/>
        </a:ext>
      </dgm:extLst>
    </dgm:pt>
    <dgm:pt modelId="{63835ECF-FC25-4145-9DB4-F9122735B67E}" type="pres">
      <dgm:prSet presAssocID="{F512B34F-3DF1-462B-9034-89E90FF9A9ED}" presName="spaceRect" presStyleCnt="0"/>
      <dgm:spPr/>
    </dgm:pt>
    <dgm:pt modelId="{8CF0AB06-45C2-493D-B836-4ED189B2E9E7}" type="pres">
      <dgm:prSet presAssocID="{F512B34F-3DF1-462B-9034-89E90FF9A9ED}" presName="textRect" presStyleLbl="revTx" presStyleIdx="1" presStyleCnt="8">
        <dgm:presLayoutVars>
          <dgm:chMax val="1"/>
          <dgm:chPref val="1"/>
        </dgm:presLayoutVars>
      </dgm:prSet>
      <dgm:spPr/>
    </dgm:pt>
    <dgm:pt modelId="{3F16130A-D85A-4D7E-833A-8666F35C06AA}" type="pres">
      <dgm:prSet presAssocID="{116302D2-C46D-45F4-9E62-0C1E3F438D54}" presName="sibTrans" presStyleCnt="0"/>
      <dgm:spPr/>
    </dgm:pt>
    <dgm:pt modelId="{F274BE4B-7973-4DA4-85D4-E2CEEE815524}" type="pres">
      <dgm:prSet presAssocID="{ACEA163C-C9AE-4141-8B3A-8E90D99B03E6}" presName="compNode" presStyleCnt="0"/>
      <dgm:spPr/>
    </dgm:pt>
    <dgm:pt modelId="{FD8BB825-CA1B-4FE7-A28F-0757DA5F3B43}" type="pres">
      <dgm:prSet presAssocID="{ACEA163C-C9AE-4141-8B3A-8E90D99B03E6}"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4A69FC4E-86CB-4C16-B063-E9EEB48660BE}" type="pres">
      <dgm:prSet presAssocID="{ACEA163C-C9AE-4141-8B3A-8E90D99B03E6}" presName="spaceRect" presStyleCnt="0"/>
      <dgm:spPr/>
    </dgm:pt>
    <dgm:pt modelId="{C0348A0A-0C4C-4048-A3B1-2B31DF56FCBE}" type="pres">
      <dgm:prSet presAssocID="{ACEA163C-C9AE-4141-8B3A-8E90D99B03E6}" presName="textRect" presStyleLbl="revTx" presStyleIdx="2" presStyleCnt="8">
        <dgm:presLayoutVars>
          <dgm:chMax val="1"/>
          <dgm:chPref val="1"/>
        </dgm:presLayoutVars>
      </dgm:prSet>
      <dgm:spPr/>
    </dgm:pt>
    <dgm:pt modelId="{6BB104C8-C527-4435-A15E-0700AE7FBB8C}" type="pres">
      <dgm:prSet presAssocID="{8A843334-D772-4DCC-92E2-653B5986C756}" presName="sibTrans" presStyleCnt="0"/>
      <dgm:spPr/>
    </dgm:pt>
    <dgm:pt modelId="{D0A20227-A51E-46A4-885D-2D72A2DC9EC7}" type="pres">
      <dgm:prSet presAssocID="{247F8576-9F4A-49AD-B0FA-3D5417142060}" presName="compNode" presStyleCnt="0"/>
      <dgm:spPr/>
    </dgm:pt>
    <dgm:pt modelId="{AEDA6F15-DE33-4DB2-B309-7A5243A8EC62}" type="pres">
      <dgm:prSet presAssocID="{247F8576-9F4A-49AD-B0FA-3D5417142060}"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grammer"/>
        </a:ext>
      </dgm:extLst>
    </dgm:pt>
    <dgm:pt modelId="{A950A423-360C-4470-ADD2-6C655929AFBC}" type="pres">
      <dgm:prSet presAssocID="{247F8576-9F4A-49AD-B0FA-3D5417142060}" presName="spaceRect" presStyleCnt="0"/>
      <dgm:spPr/>
    </dgm:pt>
    <dgm:pt modelId="{A40F2194-CC3E-4E63-A137-478CFE9E8FDB}" type="pres">
      <dgm:prSet presAssocID="{247F8576-9F4A-49AD-B0FA-3D5417142060}" presName="textRect" presStyleLbl="revTx" presStyleIdx="3" presStyleCnt="8">
        <dgm:presLayoutVars>
          <dgm:chMax val="1"/>
          <dgm:chPref val="1"/>
        </dgm:presLayoutVars>
      </dgm:prSet>
      <dgm:spPr/>
    </dgm:pt>
    <dgm:pt modelId="{DE39973D-E4E8-49A4-A31E-69FDA51331B9}" type="pres">
      <dgm:prSet presAssocID="{A6F6340B-C08F-42E5-B1F9-DEB4DE115AE4}" presName="sibTrans" presStyleCnt="0"/>
      <dgm:spPr/>
    </dgm:pt>
    <dgm:pt modelId="{9F609755-F404-41F3-9822-4FEBABB717CC}" type="pres">
      <dgm:prSet presAssocID="{1017AC5B-FCEE-40BA-AE80-34F6D5E87248}" presName="compNode" presStyleCnt="0"/>
      <dgm:spPr/>
    </dgm:pt>
    <dgm:pt modelId="{3FB32B82-1DA0-4D01-BC10-AF8E472D9759}" type="pres">
      <dgm:prSet presAssocID="{1017AC5B-FCEE-40BA-AE80-34F6D5E87248}"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Video camera"/>
        </a:ext>
      </dgm:extLst>
    </dgm:pt>
    <dgm:pt modelId="{B832439D-13C1-4F0B-B458-19F8D23365BB}" type="pres">
      <dgm:prSet presAssocID="{1017AC5B-FCEE-40BA-AE80-34F6D5E87248}" presName="spaceRect" presStyleCnt="0"/>
      <dgm:spPr/>
    </dgm:pt>
    <dgm:pt modelId="{54E4BD9D-0968-4DB0-AFEF-A6CD5AACE527}" type="pres">
      <dgm:prSet presAssocID="{1017AC5B-FCEE-40BA-AE80-34F6D5E87248}" presName="textRect" presStyleLbl="revTx" presStyleIdx="4" presStyleCnt="8">
        <dgm:presLayoutVars>
          <dgm:chMax val="1"/>
          <dgm:chPref val="1"/>
        </dgm:presLayoutVars>
      </dgm:prSet>
      <dgm:spPr/>
    </dgm:pt>
    <dgm:pt modelId="{88B8D9A6-6E44-458C-987E-6210B652EC21}" type="pres">
      <dgm:prSet presAssocID="{48B740F0-0B4A-43EF-8DAF-3313CF2F9A9C}" presName="sibTrans" presStyleCnt="0"/>
      <dgm:spPr/>
    </dgm:pt>
    <dgm:pt modelId="{85EBB0AE-8D12-4AE9-8BD5-FA758D882AF3}" type="pres">
      <dgm:prSet presAssocID="{E31ECB10-E4D9-4545-A9BB-CB35B1D16292}" presName="compNode" presStyleCnt="0"/>
      <dgm:spPr/>
    </dgm:pt>
    <dgm:pt modelId="{075D4B1E-D5F5-4A7E-82C1-AE3B60AE6F0C}" type="pres">
      <dgm:prSet presAssocID="{E31ECB10-E4D9-4545-A9BB-CB35B1D16292}"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Gavel"/>
        </a:ext>
      </dgm:extLst>
    </dgm:pt>
    <dgm:pt modelId="{927BCDB4-59B7-4F95-82A2-2876A5F30D21}" type="pres">
      <dgm:prSet presAssocID="{E31ECB10-E4D9-4545-A9BB-CB35B1D16292}" presName="spaceRect" presStyleCnt="0"/>
      <dgm:spPr/>
    </dgm:pt>
    <dgm:pt modelId="{015E31B7-E611-4997-B030-DE8DE297DE4D}" type="pres">
      <dgm:prSet presAssocID="{E31ECB10-E4D9-4545-A9BB-CB35B1D16292}" presName="textRect" presStyleLbl="revTx" presStyleIdx="5" presStyleCnt="8">
        <dgm:presLayoutVars>
          <dgm:chMax val="1"/>
          <dgm:chPref val="1"/>
        </dgm:presLayoutVars>
      </dgm:prSet>
      <dgm:spPr/>
    </dgm:pt>
    <dgm:pt modelId="{B959580C-6D8D-4E2E-B483-99102E9B99FA}" type="pres">
      <dgm:prSet presAssocID="{CE1B68F6-B02A-42C5-9C80-F395A28A042E}" presName="sibTrans" presStyleCnt="0"/>
      <dgm:spPr/>
    </dgm:pt>
    <dgm:pt modelId="{736FB748-B779-4435-923D-AE8134451240}" type="pres">
      <dgm:prSet presAssocID="{4F304F27-8BF7-474B-9950-6D7E53B4C131}" presName="compNode" presStyleCnt="0"/>
      <dgm:spPr/>
    </dgm:pt>
    <dgm:pt modelId="{FB22C059-E810-4A5F-9D04-D9B8EEAC45AA}" type="pres">
      <dgm:prSet presAssocID="{4F304F27-8BF7-474B-9950-6D7E53B4C131}"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Checkmark"/>
        </a:ext>
      </dgm:extLst>
    </dgm:pt>
    <dgm:pt modelId="{03CDFA64-C696-410D-85B6-7E924477513F}" type="pres">
      <dgm:prSet presAssocID="{4F304F27-8BF7-474B-9950-6D7E53B4C131}" presName="spaceRect" presStyleCnt="0"/>
      <dgm:spPr/>
    </dgm:pt>
    <dgm:pt modelId="{04F68899-F9B7-42A7-90FF-DF49B743099F}" type="pres">
      <dgm:prSet presAssocID="{4F304F27-8BF7-474B-9950-6D7E53B4C131}" presName="textRect" presStyleLbl="revTx" presStyleIdx="6" presStyleCnt="8">
        <dgm:presLayoutVars>
          <dgm:chMax val="1"/>
          <dgm:chPref val="1"/>
        </dgm:presLayoutVars>
      </dgm:prSet>
      <dgm:spPr/>
    </dgm:pt>
    <dgm:pt modelId="{FACC6B5C-B05F-4DC6-B11B-012485FA2749}" type="pres">
      <dgm:prSet presAssocID="{4BF20B01-1551-48DB-B74C-565C1C2E5FCC}" presName="sibTrans" presStyleCnt="0"/>
      <dgm:spPr/>
    </dgm:pt>
    <dgm:pt modelId="{CA1CB3D6-28E8-4C3D-A6E3-DB796AE413CF}" type="pres">
      <dgm:prSet presAssocID="{E8B0404A-61C2-4674-A90A-E9413514136B}" presName="compNode" presStyleCnt="0"/>
      <dgm:spPr/>
    </dgm:pt>
    <dgm:pt modelId="{EF9E80F9-94CA-4FE8-8D21-835716DA143E}" type="pres">
      <dgm:prSet presAssocID="{E8B0404A-61C2-4674-A90A-E9413514136B}"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Books"/>
        </a:ext>
      </dgm:extLst>
    </dgm:pt>
    <dgm:pt modelId="{6278E500-CF5D-4193-AF46-A9A0F83CA433}" type="pres">
      <dgm:prSet presAssocID="{E8B0404A-61C2-4674-A90A-E9413514136B}" presName="spaceRect" presStyleCnt="0"/>
      <dgm:spPr/>
    </dgm:pt>
    <dgm:pt modelId="{C4CB7E1E-5C57-439F-9D91-3205B7D1951A}" type="pres">
      <dgm:prSet presAssocID="{E8B0404A-61C2-4674-A90A-E9413514136B}" presName="textRect" presStyleLbl="revTx" presStyleIdx="7" presStyleCnt="8">
        <dgm:presLayoutVars>
          <dgm:chMax val="1"/>
          <dgm:chPref val="1"/>
        </dgm:presLayoutVars>
      </dgm:prSet>
      <dgm:spPr/>
    </dgm:pt>
  </dgm:ptLst>
  <dgm:cxnLst>
    <dgm:cxn modelId="{2BD5F402-76AE-4325-B691-B0D033A26376}" srcId="{3FBE1B2C-0061-4F5A-AF06-355E5E5CF3FC}" destId="{1017AC5B-FCEE-40BA-AE80-34F6D5E87248}" srcOrd="4" destOrd="0" parTransId="{8A0A8608-6E7F-41C7-8754-885660880606}" sibTransId="{48B740F0-0B4A-43EF-8DAF-3313CF2F9A9C}"/>
    <dgm:cxn modelId="{8C7D4307-599E-48E9-8932-00F4C65448DE}" type="presOf" srcId="{4F304F27-8BF7-474B-9950-6D7E53B4C131}" destId="{04F68899-F9B7-42A7-90FF-DF49B743099F}" srcOrd="0" destOrd="0" presId="urn:microsoft.com/office/officeart/2018/2/layout/IconLabelList"/>
    <dgm:cxn modelId="{F423A40B-7E20-4EA8-962F-2480A822DEED}" type="presOf" srcId="{E31ECB10-E4D9-4545-A9BB-CB35B1D16292}" destId="{015E31B7-E611-4997-B030-DE8DE297DE4D}" srcOrd="0" destOrd="0" presId="urn:microsoft.com/office/officeart/2018/2/layout/IconLabelList"/>
    <dgm:cxn modelId="{9F9F880E-2D8C-4FA0-B5F5-277983B47498}" srcId="{3FBE1B2C-0061-4F5A-AF06-355E5E5CF3FC}" destId="{E8B0404A-61C2-4674-A90A-E9413514136B}" srcOrd="7" destOrd="0" parTransId="{AE868220-650E-4ED5-91FE-796FF53D3AD7}" sibTransId="{83A5F10B-B65B-4A48-85F9-D9ECF270677C}"/>
    <dgm:cxn modelId="{97AF9C16-D57F-467D-97D3-5DB500C2F823}" type="presOf" srcId="{3FBE1B2C-0061-4F5A-AF06-355E5E5CF3FC}" destId="{E4AEFBFD-5856-46D9-97AD-B93DF3AB51B6}" srcOrd="0" destOrd="0" presId="urn:microsoft.com/office/officeart/2018/2/layout/IconLabelList"/>
    <dgm:cxn modelId="{297DD761-4D16-4E7C-8344-978F091F13B0}" type="presOf" srcId="{ACEA163C-C9AE-4141-8B3A-8E90D99B03E6}" destId="{C0348A0A-0C4C-4048-A3B1-2B31DF56FCBE}" srcOrd="0" destOrd="0" presId="urn:microsoft.com/office/officeart/2018/2/layout/IconLabelList"/>
    <dgm:cxn modelId="{FE823165-5C25-4B57-A44B-C0EE3D032F01}" srcId="{3FBE1B2C-0061-4F5A-AF06-355E5E5CF3FC}" destId="{4F304F27-8BF7-474B-9950-6D7E53B4C131}" srcOrd="6" destOrd="0" parTransId="{861E7C66-55F0-4893-BF61-41B784CD6169}" sibTransId="{4BF20B01-1551-48DB-B74C-565C1C2E5FCC}"/>
    <dgm:cxn modelId="{5F88F254-A4AB-4E1D-A1AB-2EC8A4F7154B}" type="presOf" srcId="{E29713E4-33B7-48FA-B7D1-49EB77B8970F}" destId="{9C225054-86A7-43D1-8A21-1E1206F41C7D}" srcOrd="0" destOrd="0" presId="urn:microsoft.com/office/officeart/2018/2/layout/IconLabelList"/>
    <dgm:cxn modelId="{BC98839E-E042-4457-88AB-693AFC71B67E}" srcId="{3FBE1B2C-0061-4F5A-AF06-355E5E5CF3FC}" destId="{E29713E4-33B7-48FA-B7D1-49EB77B8970F}" srcOrd="0" destOrd="0" parTransId="{B8EADC61-F540-4D13-9B2F-FA4A494D77F1}" sibTransId="{BC45F549-30AA-4336-880D-F7B875897704}"/>
    <dgm:cxn modelId="{0B2C81AA-DDE8-4C0B-9A4F-47D1F4DBE503}" type="presOf" srcId="{247F8576-9F4A-49AD-B0FA-3D5417142060}" destId="{A40F2194-CC3E-4E63-A137-478CFE9E8FDB}" srcOrd="0" destOrd="0" presId="urn:microsoft.com/office/officeart/2018/2/layout/IconLabelList"/>
    <dgm:cxn modelId="{9B7A8EAF-495C-4994-AF46-2AA822642F56}" type="presOf" srcId="{1017AC5B-FCEE-40BA-AE80-34F6D5E87248}" destId="{54E4BD9D-0968-4DB0-AFEF-A6CD5AACE527}" srcOrd="0" destOrd="0" presId="urn:microsoft.com/office/officeart/2018/2/layout/IconLabelList"/>
    <dgm:cxn modelId="{033880BC-4884-4C5B-B6C2-E69BA1D7F14F}" type="presOf" srcId="{F512B34F-3DF1-462B-9034-89E90FF9A9ED}" destId="{8CF0AB06-45C2-493D-B836-4ED189B2E9E7}" srcOrd="0" destOrd="0" presId="urn:microsoft.com/office/officeart/2018/2/layout/IconLabelList"/>
    <dgm:cxn modelId="{B6BBB1C0-D8DC-41CC-A2C9-CDAF4062FFFE}" srcId="{3FBE1B2C-0061-4F5A-AF06-355E5E5CF3FC}" destId="{E31ECB10-E4D9-4545-A9BB-CB35B1D16292}" srcOrd="5" destOrd="0" parTransId="{A05AE8A7-D97D-4776-B14B-36F078BBBB42}" sibTransId="{CE1B68F6-B02A-42C5-9C80-F395A28A042E}"/>
    <dgm:cxn modelId="{81C412D0-A756-40BB-89A1-31C9D5D7F984}" srcId="{3FBE1B2C-0061-4F5A-AF06-355E5E5CF3FC}" destId="{ACEA163C-C9AE-4141-8B3A-8E90D99B03E6}" srcOrd="2" destOrd="0" parTransId="{6F41C51F-B7F8-4CAA-9B94-1BF5987C5BE6}" sibTransId="{8A843334-D772-4DCC-92E2-653B5986C756}"/>
    <dgm:cxn modelId="{FA77A7E3-15E0-4101-8335-DB0862CDF117}" type="presOf" srcId="{E8B0404A-61C2-4674-A90A-E9413514136B}" destId="{C4CB7E1E-5C57-439F-9D91-3205B7D1951A}" srcOrd="0" destOrd="0" presId="urn:microsoft.com/office/officeart/2018/2/layout/IconLabelList"/>
    <dgm:cxn modelId="{750ED5F7-BCA9-4F92-AEE8-1B15044BCD64}" srcId="{3FBE1B2C-0061-4F5A-AF06-355E5E5CF3FC}" destId="{F512B34F-3DF1-462B-9034-89E90FF9A9ED}" srcOrd="1" destOrd="0" parTransId="{8E2196C1-69C1-4473-86E0-6D7C940AD91C}" sibTransId="{116302D2-C46D-45F4-9E62-0C1E3F438D54}"/>
    <dgm:cxn modelId="{CD8DBFFD-9705-441B-9077-730FD709F980}" srcId="{3FBE1B2C-0061-4F5A-AF06-355E5E5CF3FC}" destId="{247F8576-9F4A-49AD-B0FA-3D5417142060}" srcOrd="3" destOrd="0" parTransId="{AA638FAE-256F-489D-8FC8-5DE12883063F}" sibTransId="{A6F6340B-C08F-42E5-B1F9-DEB4DE115AE4}"/>
    <dgm:cxn modelId="{E023B8F5-ABC4-41CE-A90C-1200CF4A91FC}" type="presParOf" srcId="{E4AEFBFD-5856-46D9-97AD-B93DF3AB51B6}" destId="{D1ADD68E-8785-457E-ABEB-B67E7632FDB0}" srcOrd="0" destOrd="0" presId="urn:microsoft.com/office/officeart/2018/2/layout/IconLabelList"/>
    <dgm:cxn modelId="{D3D0944D-BDA5-4A07-B772-BE703DC1C5DD}" type="presParOf" srcId="{D1ADD68E-8785-457E-ABEB-B67E7632FDB0}" destId="{8726D7F1-61A9-4D17-8DB8-CA833A3922EF}" srcOrd="0" destOrd="0" presId="urn:microsoft.com/office/officeart/2018/2/layout/IconLabelList"/>
    <dgm:cxn modelId="{9F087596-47C9-407C-ACAE-78155F9DF1D8}" type="presParOf" srcId="{D1ADD68E-8785-457E-ABEB-B67E7632FDB0}" destId="{457A6B56-3137-4CE1-BB89-BCB6126956BD}" srcOrd="1" destOrd="0" presId="urn:microsoft.com/office/officeart/2018/2/layout/IconLabelList"/>
    <dgm:cxn modelId="{E8CDF60C-C1F8-447D-A220-329C9A3B0F04}" type="presParOf" srcId="{D1ADD68E-8785-457E-ABEB-B67E7632FDB0}" destId="{9C225054-86A7-43D1-8A21-1E1206F41C7D}" srcOrd="2" destOrd="0" presId="urn:microsoft.com/office/officeart/2018/2/layout/IconLabelList"/>
    <dgm:cxn modelId="{534A10D2-61D1-4F8E-A62F-9B3BAF5E95E1}" type="presParOf" srcId="{E4AEFBFD-5856-46D9-97AD-B93DF3AB51B6}" destId="{8B97053E-4269-47FA-9830-2810B068B96F}" srcOrd="1" destOrd="0" presId="urn:microsoft.com/office/officeart/2018/2/layout/IconLabelList"/>
    <dgm:cxn modelId="{AB7F0DE0-50FD-4053-A44B-C405E3FCC122}" type="presParOf" srcId="{E4AEFBFD-5856-46D9-97AD-B93DF3AB51B6}" destId="{62897A94-544B-47AB-8C0E-67944FAFA562}" srcOrd="2" destOrd="0" presId="urn:microsoft.com/office/officeart/2018/2/layout/IconLabelList"/>
    <dgm:cxn modelId="{7644A42C-9950-4ADD-8C1D-F1E73B168CBC}" type="presParOf" srcId="{62897A94-544B-47AB-8C0E-67944FAFA562}" destId="{0AAB5DD8-DDA8-47E8-9046-06F97260D131}" srcOrd="0" destOrd="0" presId="urn:microsoft.com/office/officeart/2018/2/layout/IconLabelList"/>
    <dgm:cxn modelId="{04651D5F-2234-41D7-A18F-4743E898AB15}" type="presParOf" srcId="{62897A94-544B-47AB-8C0E-67944FAFA562}" destId="{63835ECF-FC25-4145-9DB4-F9122735B67E}" srcOrd="1" destOrd="0" presId="urn:microsoft.com/office/officeart/2018/2/layout/IconLabelList"/>
    <dgm:cxn modelId="{10F05BD0-3148-4F3E-9C30-E561D81AA4EA}" type="presParOf" srcId="{62897A94-544B-47AB-8C0E-67944FAFA562}" destId="{8CF0AB06-45C2-493D-B836-4ED189B2E9E7}" srcOrd="2" destOrd="0" presId="urn:microsoft.com/office/officeart/2018/2/layout/IconLabelList"/>
    <dgm:cxn modelId="{7672D939-08F1-4DDA-911E-5E31D178CE0C}" type="presParOf" srcId="{E4AEFBFD-5856-46D9-97AD-B93DF3AB51B6}" destId="{3F16130A-D85A-4D7E-833A-8666F35C06AA}" srcOrd="3" destOrd="0" presId="urn:microsoft.com/office/officeart/2018/2/layout/IconLabelList"/>
    <dgm:cxn modelId="{FE56C0A3-FD40-44B5-9A7F-D0A195D7BE83}" type="presParOf" srcId="{E4AEFBFD-5856-46D9-97AD-B93DF3AB51B6}" destId="{F274BE4B-7973-4DA4-85D4-E2CEEE815524}" srcOrd="4" destOrd="0" presId="urn:microsoft.com/office/officeart/2018/2/layout/IconLabelList"/>
    <dgm:cxn modelId="{169C375E-810C-4FCE-9E39-C21189A77AC2}" type="presParOf" srcId="{F274BE4B-7973-4DA4-85D4-E2CEEE815524}" destId="{FD8BB825-CA1B-4FE7-A28F-0757DA5F3B43}" srcOrd="0" destOrd="0" presId="urn:microsoft.com/office/officeart/2018/2/layout/IconLabelList"/>
    <dgm:cxn modelId="{76F21AC9-9D9C-40F5-9E97-81D9709ADA40}" type="presParOf" srcId="{F274BE4B-7973-4DA4-85D4-E2CEEE815524}" destId="{4A69FC4E-86CB-4C16-B063-E9EEB48660BE}" srcOrd="1" destOrd="0" presId="urn:microsoft.com/office/officeart/2018/2/layout/IconLabelList"/>
    <dgm:cxn modelId="{DB012C84-03A1-4703-BFDD-5D14D5A4FDA3}" type="presParOf" srcId="{F274BE4B-7973-4DA4-85D4-E2CEEE815524}" destId="{C0348A0A-0C4C-4048-A3B1-2B31DF56FCBE}" srcOrd="2" destOrd="0" presId="urn:microsoft.com/office/officeart/2018/2/layout/IconLabelList"/>
    <dgm:cxn modelId="{F440DEC6-E5BF-4AE9-9349-6950DCDCBA27}" type="presParOf" srcId="{E4AEFBFD-5856-46D9-97AD-B93DF3AB51B6}" destId="{6BB104C8-C527-4435-A15E-0700AE7FBB8C}" srcOrd="5" destOrd="0" presId="urn:microsoft.com/office/officeart/2018/2/layout/IconLabelList"/>
    <dgm:cxn modelId="{1822FDE6-EAA6-41B0-A068-FF8CA46D1F30}" type="presParOf" srcId="{E4AEFBFD-5856-46D9-97AD-B93DF3AB51B6}" destId="{D0A20227-A51E-46A4-885D-2D72A2DC9EC7}" srcOrd="6" destOrd="0" presId="urn:microsoft.com/office/officeart/2018/2/layout/IconLabelList"/>
    <dgm:cxn modelId="{95A6A0A2-F3E5-420D-9E63-27DD0F39FEEB}" type="presParOf" srcId="{D0A20227-A51E-46A4-885D-2D72A2DC9EC7}" destId="{AEDA6F15-DE33-4DB2-B309-7A5243A8EC62}" srcOrd="0" destOrd="0" presId="urn:microsoft.com/office/officeart/2018/2/layout/IconLabelList"/>
    <dgm:cxn modelId="{7F1F7BDE-F7DC-4B85-98FB-BF41CF74D52B}" type="presParOf" srcId="{D0A20227-A51E-46A4-885D-2D72A2DC9EC7}" destId="{A950A423-360C-4470-ADD2-6C655929AFBC}" srcOrd="1" destOrd="0" presId="urn:microsoft.com/office/officeart/2018/2/layout/IconLabelList"/>
    <dgm:cxn modelId="{6264359A-3363-4FA3-8FDA-81DA2CE4ED2C}" type="presParOf" srcId="{D0A20227-A51E-46A4-885D-2D72A2DC9EC7}" destId="{A40F2194-CC3E-4E63-A137-478CFE9E8FDB}" srcOrd="2" destOrd="0" presId="urn:microsoft.com/office/officeart/2018/2/layout/IconLabelList"/>
    <dgm:cxn modelId="{AC295B1B-BAEC-45D5-9D1D-A51FF97B1D53}" type="presParOf" srcId="{E4AEFBFD-5856-46D9-97AD-B93DF3AB51B6}" destId="{DE39973D-E4E8-49A4-A31E-69FDA51331B9}" srcOrd="7" destOrd="0" presId="urn:microsoft.com/office/officeart/2018/2/layout/IconLabelList"/>
    <dgm:cxn modelId="{5F9D9011-0DFD-4C33-BDE0-187D14F5EFD0}" type="presParOf" srcId="{E4AEFBFD-5856-46D9-97AD-B93DF3AB51B6}" destId="{9F609755-F404-41F3-9822-4FEBABB717CC}" srcOrd="8" destOrd="0" presId="urn:microsoft.com/office/officeart/2018/2/layout/IconLabelList"/>
    <dgm:cxn modelId="{35A36291-4B78-42C0-8C7D-ECAC0D465542}" type="presParOf" srcId="{9F609755-F404-41F3-9822-4FEBABB717CC}" destId="{3FB32B82-1DA0-4D01-BC10-AF8E472D9759}" srcOrd="0" destOrd="0" presId="urn:microsoft.com/office/officeart/2018/2/layout/IconLabelList"/>
    <dgm:cxn modelId="{ECEEC3DF-5654-42AE-B5E8-317A7241F210}" type="presParOf" srcId="{9F609755-F404-41F3-9822-4FEBABB717CC}" destId="{B832439D-13C1-4F0B-B458-19F8D23365BB}" srcOrd="1" destOrd="0" presId="urn:microsoft.com/office/officeart/2018/2/layout/IconLabelList"/>
    <dgm:cxn modelId="{CF0AE141-4F88-4C88-B676-547CA763806C}" type="presParOf" srcId="{9F609755-F404-41F3-9822-4FEBABB717CC}" destId="{54E4BD9D-0968-4DB0-AFEF-A6CD5AACE527}" srcOrd="2" destOrd="0" presId="urn:microsoft.com/office/officeart/2018/2/layout/IconLabelList"/>
    <dgm:cxn modelId="{CE9DE725-B0A1-4F07-A25C-74DCE5D11DD2}" type="presParOf" srcId="{E4AEFBFD-5856-46D9-97AD-B93DF3AB51B6}" destId="{88B8D9A6-6E44-458C-987E-6210B652EC21}" srcOrd="9" destOrd="0" presId="urn:microsoft.com/office/officeart/2018/2/layout/IconLabelList"/>
    <dgm:cxn modelId="{5149E33E-0C13-453C-8F0B-F5AC774CE400}" type="presParOf" srcId="{E4AEFBFD-5856-46D9-97AD-B93DF3AB51B6}" destId="{85EBB0AE-8D12-4AE9-8BD5-FA758D882AF3}" srcOrd="10" destOrd="0" presId="urn:microsoft.com/office/officeart/2018/2/layout/IconLabelList"/>
    <dgm:cxn modelId="{DC49A664-6370-4847-BDAA-471EDE92DD51}" type="presParOf" srcId="{85EBB0AE-8D12-4AE9-8BD5-FA758D882AF3}" destId="{075D4B1E-D5F5-4A7E-82C1-AE3B60AE6F0C}" srcOrd="0" destOrd="0" presId="urn:microsoft.com/office/officeart/2018/2/layout/IconLabelList"/>
    <dgm:cxn modelId="{DF17F886-0E88-4160-8770-B03B09FFE8FA}" type="presParOf" srcId="{85EBB0AE-8D12-4AE9-8BD5-FA758D882AF3}" destId="{927BCDB4-59B7-4F95-82A2-2876A5F30D21}" srcOrd="1" destOrd="0" presId="urn:microsoft.com/office/officeart/2018/2/layout/IconLabelList"/>
    <dgm:cxn modelId="{7F9831E4-CC8D-48FC-B659-8D87182DDCAF}" type="presParOf" srcId="{85EBB0AE-8D12-4AE9-8BD5-FA758D882AF3}" destId="{015E31B7-E611-4997-B030-DE8DE297DE4D}" srcOrd="2" destOrd="0" presId="urn:microsoft.com/office/officeart/2018/2/layout/IconLabelList"/>
    <dgm:cxn modelId="{808D8F3B-B883-4A9D-AD3A-583A41D4AFEE}" type="presParOf" srcId="{E4AEFBFD-5856-46D9-97AD-B93DF3AB51B6}" destId="{B959580C-6D8D-4E2E-B483-99102E9B99FA}" srcOrd="11" destOrd="0" presId="urn:microsoft.com/office/officeart/2018/2/layout/IconLabelList"/>
    <dgm:cxn modelId="{1EB814F2-007A-470E-B575-0BDE0611F969}" type="presParOf" srcId="{E4AEFBFD-5856-46D9-97AD-B93DF3AB51B6}" destId="{736FB748-B779-4435-923D-AE8134451240}" srcOrd="12" destOrd="0" presId="urn:microsoft.com/office/officeart/2018/2/layout/IconLabelList"/>
    <dgm:cxn modelId="{621B3DDE-6DD4-457F-8881-6FDB5A0CA6BD}" type="presParOf" srcId="{736FB748-B779-4435-923D-AE8134451240}" destId="{FB22C059-E810-4A5F-9D04-D9B8EEAC45AA}" srcOrd="0" destOrd="0" presId="urn:microsoft.com/office/officeart/2018/2/layout/IconLabelList"/>
    <dgm:cxn modelId="{D5002A1D-7C5E-41E0-AF52-ACC481D6F8CA}" type="presParOf" srcId="{736FB748-B779-4435-923D-AE8134451240}" destId="{03CDFA64-C696-410D-85B6-7E924477513F}" srcOrd="1" destOrd="0" presId="urn:microsoft.com/office/officeart/2018/2/layout/IconLabelList"/>
    <dgm:cxn modelId="{8A2030A7-28A8-4932-A203-A7DAA17D5A18}" type="presParOf" srcId="{736FB748-B779-4435-923D-AE8134451240}" destId="{04F68899-F9B7-42A7-90FF-DF49B743099F}" srcOrd="2" destOrd="0" presId="urn:microsoft.com/office/officeart/2018/2/layout/IconLabelList"/>
    <dgm:cxn modelId="{431148E1-D5A7-47A9-B3BD-143ABFAAB58C}" type="presParOf" srcId="{E4AEFBFD-5856-46D9-97AD-B93DF3AB51B6}" destId="{FACC6B5C-B05F-4DC6-B11B-012485FA2749}" srcOrd="13" destOrd="0" presId="urn:microsoft.com/office/officeart/2018/2/layout/IconLabelList"/>
    <dgm:cxn modelId="{62461F1D-08F1-4DBD-817B-74DB4FCDD548}" type="presParOf" srcId="{E4AEFBFD-5856-46D9-97AD-B93DF3AB51B6}" destId="{CA1CB3D6-28E8-4C3D-A6E3-DB796AE413CF}" srcOrd="14" destOrd="0" presId="urn:microsoft.com/office/officeart/2018/2/layout/IconLabelList"/>
    <dgm:cxn modelId="{D8B6739E-B346-4196-8A8F-720769436B33}" type="presParOf" srcId="{CA1CB3D6-28E8-4C3D-A6E3-DB796AE413CF}" destId="{EF9E80F9-94CA-4FE8-8D21-835716DA143E}" srcOrd="0" destOrd="0" presId="urn:microsoft.com/office/officeart/2018/2/layout/IconLabelList"/>
    <dgm:cxn modelId="{6FCCDA78-C717-4DE1-A099-6D4983A742FF}" type="presParOf" srcId="{CA1CB3D6-28E8-4C3D-A6E3-DB796AE413CF}" destId="{6278E500-CF5D-4193-AF46-A9A0F83CA433}" srcOrd="1" destOrd="0" presId="urn:microsoft.com/office/officeart/2018/2/layout/IconLabelList"/>
    <dgm:cxn modelId="{832A6831-259F-446B-8D1B-9F64A87E3D67}" type="presParOf" srcId="{CA1CB3D6-28E8-4C3D-A6E3-DB796AE413CF}" destId="{C4CB7E1E-5C57-439F-9D91-3205B7D1951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7A1268-F141-4ECE-8176-78BE18DA93C2}"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1ADEED2D-044B-470A-850E-B163596CBBCF}">
      <dgm:prSet/>
      <dgm:spPr/>
      <dgm:t>
        <a:bodyPr/>
        <a:lstStyle/>
        <a:p>
          <a:pPr>
            <a:lnSpc>
              <a:spcPct val="100000"/>
            </a:lnSpc>
            <a:defRPr b="1"/>
          </a:pPr>
          <a:r>
            <a:rPr lang="en-US" b="1" i="0"/>
            <a:t>Data Collection</a:t>
          </a:r>
          <a:r>
            <a:rPr lang="en-US" b="0" i="0"/>
            <a:t>:</a:t>
          </a:r>
          <a:endParaRPr lang="en-US"/>
        </a:p>
      </dgm:t>
    </dgm:pt>
    <dgm:pt modelId="{27C9649C-D269-45C4-8FAD-A6DB702548DE}" type="parTrans" cxnId="{EFC4984D-3303-4D43-8525-73A8C1EA1FBF}">
      <dgm:prSet/>
      <dgm:spPr/>
      <dgm:t>
        <a:bodyPr/>
        <a:lstStyle/>
        <a:p>
          <a:endParaRPr lang="en-US"/>
        </a:p>
      </dgm:t>
    </dgm:pt>
    <dgm:pt modelId="{865E4CC5-AB78-495B-87D9-637560D97679}" type="sibTrans" cxnId="{EFC4984D-3303-4D43-8525-73A8C1EA1FBF}">
      <dgm:prSet/>
      <dgm:spPr/>
      <dgm:t>
        <a:bodyPr/>
        <a:lstStyle/>
        <a:p>
          <a:endParaRPr lang="en-US"/>
        </a:p>
      </dgm:t>
    </dgm:pt>
    <dgm:pt modelId="{79B49156-59E3-4175-BFBA-133615733797}">
      <dgm:prSet/>
      <dgm:spPr/>
      <dgm:t>
        <a:bodyPr/>
        <a:lstStyle/>
        <a:p>
          <a:pPr>
            <a:lnSpc>
              <a:spcPct val="100000"/>
            </a:lnSpc>
          </a:pPr>
          <a:r>
            <a:rPr lang="en-US" b="0" i="0"/>
            <a:t>Gather a diverse dataset of keystrokes, including legitimate user input and potentially malicious keystrokes captured from keylogging attacks.</a:t>
          </a:r>
          <a:endParaRPr lang="en-US"/>
        </a:p>
      </dgm:t>
    </dgm:pt>
    <dgm:pt modelId="{EE73DA0A-0C7E-408D-B3EE-2A6EBEC7FC19}" type="parTrans" cxnId="{C6AD1682-AED9-4030-BC47-B031571268C2}">
      <dgm:prSet/>
      <dgm:spPr/>
      <dgm:t>
        <a:bodyPr/>
        <a:lstStyle/>
        <a:p>
          <a:endParaRPr lang="en-US"/>
        </a:p>
      </dgm:t>
    </dgm:pt>
    <dgm:pt modelId="{2C76C946-9FF8-4C31-B350-A6339E5EBADF}" type="sibTrans" cxnId="{C6AD1682-AED9-4030-BC47-B031571268C2}">
      <dgm:prSet/>
      <dgm:spPr/>
      <dgm:t>
        <a:bodyPr/>
        <a:lstStyle/>
        <a:p>
          <a:endParaRPr lang="en-US"/>
        </a:p>
      </dgm:t>
    </dgm:pt>
    <dgm:pt modelId="{8215D37F-937D-42A1-9A66-128EA4714986}">
      <dgm:prSet/>
      <dgm:spPr/>
      <dgm:t>
        <a:bodyPr/>
        <a:lstStyle/>
        <a:p>
          <a:pPr>
            <a:lnSpc>
              <a:spcPct val="100000"/>
            </a:lnSpc>
          </a:pPr>
          <a:r>
            <a:rPr lang="en-US" b="0" i="0"/>
            <a:t>The dataset should encompass various scenarios and environments to ensure the model's robustness.</a:t>
          </a:r>
          <a:endParaRPr lang="en-US"/>
        </a:p>
      </dgm:t>
    </dgm:pt>
    <dgm:pt modelId="{45B7EE9E-412C-4852-91F0-541EEA4C984C}" type="parTrans" cxnId="{660C6DF4-2E7F-4009-B1B1-197BD87C4906}">
      <dgm:prSet/>
      <dgm:spPr/>
      <dgm:t>
        <a:bodyPr/>
        <a:lstStyle/>
        <a:p>
          <a:endParaRPr lang="en-US"/>
        </a:p>
      </dgm:t>
    </dgm:pt>
    <dgm:pt modelId="{3D79DD36-6EA5-4102-B538-FDB091D2C513}" type="sibTrans" cxnId="{660C6DF4-2E7F-4009-B1B1-197BD87C4906}">
      <dgm:prSet/>
      <dgm:spPr/>
      <dgm:t>
        <a:bodyPr/>
        <a:lstStyle/>
        <a:p>
          <a:endParaRPr lang="en-US"/>
        </a:p>
      </dgm:t>
    </dgm:pt>
    <dgm:pt modelId="{B040B696-9F23-497C-B057-E2C6A2387E5C}">
      <dgm:prSet/>
      <dgm:spPr/>
      <dgm:t>
        <a:bodyPr/>
        <a:lstStyle/>
        <a:p>
          <a:pPr>
            <a:lnSpc>
              <a:spcPct val="100000"/>
            </a:lnSpc>
            <a:defRPr b="1"/>
          </a:pPr>
          <a:r>
            <a:rPr lang="en-US" b="1" i="0"/>
            <a:t>Data Preprocessing</a:t>
          </a:r>
          <a:r>
            <a:rPr lang="en-US" b="0" i="0"/>
            <a:t>:</a:t>
          </a:r>
          <a:endParaRPr lang="en-US"/>
        </a:p>
      </dgm:t>
    </dgm:pt>
    <dgm:pt modelId="{75B7BBB6-C666-4F42-89CE-A75EE2B61238}" type="parTrans" cxnId="{DB864897-F3BB-4A94-B386-BB87D33D48C5}">
      <dgm:prSet/>
      <dgm:spPr/>
      <dgm:t>
        <a:bodyPr/>
        <a:lstStyle/>
        <a:p>
          <a:endParaRPr lang="en-US"/>
        </a:p>
      </dgm:t>
    </dgm:pt>
    <dgm:pt modelId="{ABF412B7-88E4-4E85-A629-F7243FA7721B}" type="sibTrans" cxnId="{DB864897-F3BB-4A94-B386-BB87D33D48C5}">
      <dgm:prSet/>
      <dgm:spPr/>
      <dgm:t>
        <a:bodyPr/>
        <a:lstStyle/>
        <a:p>
          <a:endParaRPr lang="en-US"/>
        </a:p>
      </dgm:t>
    </dgm:pt>
    <dgm:pt modelId="{4C9854EB-0A50-434D-AC11-4C08DBD5E8D3}">
      <dgm:prSet/>
      <dgm:spPr/>
      <dgm:t>
        <a:bodyPr/>
        <a:lstStyle/>
        <a:p>
          <a:pPr>
            <a:lnSpc>
              <a:spcPct val="100000"/>
            </a:lnSpc>
          </a:pPr>
          <a:r>
            <a:rPr lang="en-US" b="0" i="0"/>
            <a:t>Clean the collected data, removing any noise or irrelevant information.</a:t>
          </a:r>
          <a:endParaRPr lang="en-US"/>
        </a:p>
      </dgm:t>
    </dgm:pt>
    <dgm:pt modelId="{499ACC73-63C3-44E7-BD5C-D28580F6DB71}" type="parTrans" cxnId="{22B0BA2A-DE27-4429-9FBC-DAF850E45E10}">
      <dgm:prSet/>
      <dgm:spPr/>
      <dgm:t>
        <a:bodyPr/>
        <a:lstStyle/>
        <a:p>
          <a:endParaRPr lang="en-US"/>
        </a:p>
      </dgm:t>
    </dgm:pt>
    <dgm:pt modelId="{C6072F9C-CD53-49F3-B55F-84F179A54E27}" type="sibTrans" cxnId="{22B0BA2A-DE27-4429-9FBC-DAF850E45E10}">
      <dgm:prSet/>
      <dgm:spPr/>
      <dgm:t>
        <a:bodyPr/>
        <a:lstStyle/>
        <a:p>
          <a:endParaRPr lang="en-US"/>
        </a:p>
      </dgm:t>
    </dgm:pt>
    <dgm:pt modelId="{F3114601-6F7A-4E16-A741-BC0BA2BD5E91}">
      <dgm:prSet/>
      <dgm:spPr/>
      <dgm:t>
        <a:bodyPr/>
        <a:lstStyle/>
        <a:p>
          <a:pPr>
            <a:lnSpc>
              <a:spcPct val="100000"/>
            </a:lnSpc>
          </a:pPr>
          <a:r>
            <a:rPr lang="en-US" b="0" i="0"/>
            <a:t>Convert the keystroke data into a format suitable for machine learning algorithms. This might involve feature extraction, such as timing information between keystrokes or frequency of specific keystrokes.</a:t>
          </a:r>
          <a:endParaRPr lang="en-US"/>
        </a:p>
      </dgm:t>
    </dgm:pt>
    <dgm:pt modelId="{1859C5E7-086B-4233-9DE6-DEC0992AD617}" type="parTrans" cxnId="{96F5E4BB-2C8C-4FC5-9860-60FAD03A127C}">
      <dgm:prSet/>
      <dgm:spPr/>
      <dgm:t>
        <a:bodyPr/>
        <a:lstStyle/>
        <a:p>
          <a:endParaRPr lang="en-US"/>
        </a:p>
      </dgm:t>
    </dgm:pt>
    <dgm:pt modelId="{C4F01C27-58B3-457E-8A29-8C262C0676AC}" type="sibTrans" cxnId="{96F5E4BB-2C8C-4FC5-9860-60FAD03A127C}">
      <dgm:prSet/>
      <dgm:spPr/>
      <dgm:t>
        <a:bodyPr/>
        <a:lstStyle/>
        <a:p>
          <a:endParaRPr lang="en-US"/>
        </a:p>
      </dgm:t>
    </dgm:pt>
    <dgm:pt modelId="{3FAA280A-31C4-45A1-88AE-28E39F398EB3}">
      <dgm:prSet/>
      <dgm:spPr/>
      <dgm:t>
        <a:bodyPr/>
        <a:lstStyle/>
        <a:p>
          <a:pPr>
            <a:lnSpc>
              <a:spcPct val="100000"/>
            </a:lnSpc>
            <a:defRPr b="1"/>
          </a:pPr>
          <a:r>
            <a:rPr lang="en-US" b="1" i="0"/>
            <a:t>Machine Learning Algorithm</a:t>
          </a:r>
          <a:r>
            <a:rPr lang="en-US" b="0" i="0"/>
            <a:t>:</a:t>
          </a:r>
          <a:endParaRPr lang="en-US"/>
        </a:p>
      </dgm:t>
    </dgm:pt>
    <dgm:pt modelId="{2ECAD3E1-FB5D-4C68-B6EF-31D56E4A46D7}" type="parTrans" cxnId="{768ABEC6-11F5-4F8D-849C-B287EC0D5DE8}">
      <dgm:prSet/>
      <dgm:spPr/>
      <dgm:t>
        <a:bodyPr/>
        <a:lstStyle/>
        <a:p>
          <a:endParaRPr lang="en-US"/>
        </a:p>
      </dgm:t>
    </dgm:pt>
    <dgm:pt modelId="{CB5D5652-D222-4114-9246-B4B57B71C7B5}" type="sibTrans" cxnId="{768ABEC6-11F5-4F8D-849C-B287EC0D5DE8}">
      <dgm:prSet/>
      <dgm:spPr/>
      <dgm:t>
        <a:bodyPr/>
        <a:lstStyle/>
        <a:p>
          <a:endParaRPr lang="en-US"/>
        </a:p>
      </dgm:t>
    </dgm:pt>
    <dgm:pt modelId="{7943DC67-330F-486F-A36D-42F93CEFE6CB}">
      <dgm:prSet/>
      <dgm:spPr/>
      <dgm:t>
        <a:bodyPr/>
        <a:lstStyle/>
        <a:p>
          <a:pPr>
            <a:lnSpc>
              <a:spcPct val="100000"/>
            </a:lnSpc>
          </a:pPr>
          <a:r>
            <a:rPr lang="en-US" b="0" i="0"/>
            <a:t>Choose or design a machine learning algorithm suitable for detecting keylogger behavior.</a:t>
          </a:r>
          <a:endParaRPr lang="en-US"/>
        </a:p>
      </dgm:t>
    </dgm:pt>
    <dgm:pt modelId="{34CD7B5F-7811-41EB-B15F-3B8E147B2C7F}" type="parTrans" cxnId="{F1327EF8-7787-4614-BEC3-28B699B86F77}">
      <dgm:prSet/>
      <dgm:spPr/>
      <dgm:t>
        <a:bodyPr/>
        <a:lstStyle/>
        <a:p>
          <a:endParaRPr lang="en-US"/>
        </a:p>
      </dgm:t>
    </dgm:pt>
    <dgm:pt modelId="{D12CF61E-DFED-44F2-A460-6C0578E0B343}" type="sibTrans" cxnId="{F1327EF8-7787-4614-BEC3-28B699B86F77}">
      <dgm:prSet/>
      <dgm:spPr/>
      <dgm:t>
        <a:bodyPr/>
        <a:lstStyle/>
        <a:p>
          <a:endParaRPr lang="en-US"/>
        </a:p>
      </dgm:t>
    </dgm:pt>
    <dgm:pt modelId="{58CC7E60-F31E-4F9E-89B6-8830BFAF2639}">
      <dgm:prSet/>
      <dgm:spPr/>
      <dgm:t>
        <a:bodyPr/>
        <a:lstStyle/>
        <a:p>
          <a:pPr>
            <a:lnSpc>
              <a:spcPct val="100000"/>
            </a:lnSpc>
          </a:pPr>
          <a:r>
            <a:rPr lang="en-US" b="0" i="0"/>
            <a:t>Popular options might include supervised learning algorithms such as decision trees, random forests, or neural networks.</a:t>
          </a:r>
          <a:endParaRPr lang="en-US"/>
        </a:p>
      </dgm:t>
    </dgm:pt>
    <dgm:pt modelId="{80706E20-F364-41F1-854E-EEC3E541405B}" type="parTrans" cxnId="{0A3E516E-18DB-48F2-B528-FB1C1170301F}">
      <dgm:prSet/>
      <dgm:spPr/>
      <dgm:t>
        <a:bodyPr/>
        <a:lstStyle/>
        <a:p>
          <a:endParaRPr lang="en-US"/>
        </a:p>
      </dgm:t>
    </dgm:pt>
    <dgm:pt modelId="{159DADF5-A060-42FE-B61F-401EF1ADDD7F}" type="sibTrans" cxnId="{0A3E516E-18DB-48F2-B528-FB1C1170301F}">
      <dgm:prSet/>
      <dgm:spPr/>
      <dgm:t>
        <a:bodyPr/>
        <a:lstStyle/>
        <a:p>
          <a:endParaRPr lang="en-US"/>
        </a:p>
      </dgm:t>
    </dgm:pt>
    <dgm:pt modelId="{D45045FF-14CA-4767-ABF7-B04F57032AB6}">
      <dgm:prSet/>
      <dgm:spPr/>
      <dgm:t>
        <a:bodyPr/>
        <a:lstStyle/>
        <a:p>
          <a:pPr>
            <a:lnSpc>
              <a:spcPct val="100000"/>
            </a:lnSpc>
          </a:pPr>
          <a:r>
            <a:rPr lang="en-US" b="0" i="0"/>
            <a:t>Consider anomaly detection techniques if the goal is to identify malicious behavior among legitimate user activity.</a:t>
          </a:r>
          <a:endParaRPr lang="en-US"/>
        </a:p>
      </dgm:t>
    </dgm:pt>
    <dgm:pt modelId="{6A7DAA12-5DCB-4BE2-9FF0-D293DEBA7785}" type="parTrans" cxnId="{1F01F7B9-B99D-443F-AA49-A923EB8FBFF3}">
      <dgm:prSet/>
      <dgm:spPr/>
      <dgm:t>
        <a:bodyPr/>
        <a:lstStyle/>
        <a:p>
          <a:endParaRPr lang="en-US"/>
        </a:p>
      </dgm:t>
    </dgm:pt>
    <dgm:pt modelId="{72D0CBF6-93F3-49D6-B45F-CF5598A2B14D}" type="sibTrans" cxnId="{1F01F7B9-B99D-443F-AA49-A923EB8FBFF3}">
      <dgm:prSet/>
      <dgm:spPr/>
      <dgm:t>
        <a:bodyPr/>
        <a:lstStyle/>
        <a:p>
          <a:endParaRPr lang="en-US"/>
        </a:p>
      </dgm:t>
    </dgm:pt>
    <dgm:pt modelId="{E3A70414-256A-4E82-8A9A-CA9F988C3C20}">
      <dgm:prSet/>
      <dgm:spPr/>
      <dgm:t>
        <a:bodyPr/>
        <a:lstStyle/>
        <a:p>
          <a:pPr>
            <a:lnSpc>
              <a:spcPct val="100000"/>
            </a:lnSpc>
            <a:defRPr b="1"/>
          </a:pPr>
          <a:r>
            <a:rPr lang="en-US" b="1" i="0"/>
            <a:t>Deployment</a:t>
          </a:r>
          <a:r>
            <a:rPr lang="en-US" b="0" i="0"/>
            <a:t>:</a:t>
          </a:r>
          <a:endParaRPr lang="en-US"/>
        </a:p>
      </dgm:t>
    </dgm:pt>
    <dgm:pt modelId="{AED22D63-063C-473D-ADF4-9A4E8CB29106}" type="parTrans" cxnId="{FDCBFD51-A6DA-4ACB-850C-4E9975E11908}">
      <dgm:prSet/>
      <dgm:spPr/>
      <dgm:t>
        <a:bodyPr/>
        <a:lstStyle/>
        <a:p>
          <a:endParaRPr lang="en-US"/>
        </a:p>
      </dgm:t>
    </dgm:pt>
    <dgm:pt modelId="{E20CE20B-BBFE-4B79-A0A3-5D80C8FD068C}" type="sibTrans" cxnId="{FDCBFD51-A6DA-4ACB-850C-4E9975E11908}">
      <dgm:prSet/>
      <dgm:spPr/>
      <dgm:t>
        <a:bodyPr/>
        <a:lstStyle/>
        <a:p>
          <a:endParaRPr lang="en-US"/>
        </a:p>
      </dgm:t>
    </dgm:pt>
    <dgm:pt modelId="{C0BE9211-0C9B-449E-963E-0F25633F384F}">
      <dgm:prSet/>
      <dgm:spPr/>
      <dgm:t>
        <a:bodyPr/>
        <a:lstStyle/>
        <a:p>
          <a:pPr>
            <a:lnSpc>
              <a:spcPct val="100000"/>
            </a:lnSpc>
          </a:pPr>
          <a:r>
            <a:rPr lang="en-US" b="0" i="0"/>
            <a:t>Implement the trained machine learning model into a real-time monitoring system that can continuously analyze keystrokes for potential keylogging activity.</a:t>
          </a:r>
          <a:endParaRPr lang="en-US"/>
        </a:p>
      </dgm:t>
    </dgm:pt>
    <dgm:pt modelId="{48A48260-1117-4610-9508-E46E3FF6FF00}" type="parTrans" cxnId="{0D3F900D-9327-4A5A-B7E6-4D0CC11A84D5}">
      <dgm:prSet/>
      <dgm:spPr/>
      <dgm:t>
        <a:bodyPr/>
        <a:lstStyle/>
        <a:p>
          <a:endParaRPr lang="en-US"/>
        </a:p>
      </dgm:t>
    </dgm:pt>
    <dgm:pt modelId="{A842DF3D-FBFD-4B00-A53F-C1B670628465}" type="sibTrans" cxnId="{0D3F900D-9327-4A5A-B7E6-4D0CC11A84D5}">
      <dgm:prSet/>
      <dgm:spPr/>
      <dgm:t>
        <a:bodyPr/>
        <a:lstStyle/>
        <a:p>
          <a:endParaRPr lang="en-US"/>
        </a:p>
      </dgm:t>
    </dgm:pt>
    <dgm:pt modelId="{3160E82A-BFAE-447A-9BC6-D68F74DD8494}">
      <dgm:prSet/>
      <dgm:spPr/>
      <dgm:t>
        <a:bodyPr/>
        <a:lstStyle/>
        <a:p>
          <a:pPr>
            <a:lnSpc>
              <a:spcPct val="100000"/>
            </a:lnSpc>
          </a:pPr>
          <a:r>
            <a:rPr lang="en-US" b="0" i="0"/>
            <a:t>Ensure the deployment environment is secure to prevent tampering or evasion by attackers.</a:t>
          </a:r>
          <a:endParaRPr lang="en-US"/>
        </a:p>
      </dgm:t>
    </dgm:pt>
    <dgm:pt modelId="{F0E13FF5-B2E4-4C50-B8F2-71208AA2E368}" type="parTrans" cxnId="{A4577E5A-20B0-454C-AA38-FA503C9CFFCC}">
      <dgm:prSet/>
      <dgm:spPr/>
      <dgm:t>
        <a:bodyPr/>
        <a:lstStyle/>
        <a:p>
          <a:endParaRPr lang="en-US"/>
        </a:p>
      </dgm:t>
    </dgm:pt>
    <dgm:pt modelId="{A1424E94-D656-4252-B214-0DC17A6EBD6A}" type="sibTrans" cxnId="{A4577E5A-20B0-454C-AA38-FA503C9CFFCC}">
      <dgm:prSet/>
      <dgm:spPr/>
      <dgm:t>
        <a:bodyPr/>
        <a:lstStyle/>
        <a:p>
          <a:endParaRPr lang="en-US"/>
        </a:p>
      </dgm:t>
    </dgm:pt>
    <dgm:pt modelId="{71D56AFA-92E9-472B-A2A9-EEC1E9D1955A}">
      <dgm:prSet/>
      <dgm:spPr/>
      <dgm:t>
        <a:bodyPr/>
        <a:lstStyle/>
        <a:p>
          <a:pPr>
            <a:lnSpc>
              <a:spcPct val="100000"/>
            </a:lnSpc>
            <a:defRPr b="1"/>
          </a:pPr>
          <a:r>
            <a:rPr lang="en-US" b="1" i="0"/>
            <a:t>Evaluation</a:t>
          </a:r>
          <a:r>
            <a:rPr lang="en-US" b="0" i="0"/>
            <a:t>:</a:t>
          </a:r>
          <a:endParaRPr lang="en-US"/>
        </a:p>
      </dgm:t>
    </dgm:pt>
    <dgm:pt modelId="{B2CD6721-5675-4ADA-890E-084054CF6151}" type="parTrans" cxnId="{29BCB4B8-9AE8-43D1-8E28-F21C46996017}">
      <dgm:prSet/>
      <dgm:spPr/>
      <dgm:t>
        <a:bodyPr/>
        <a:lstStyle/>
        <a:p>
          <a:endParaRPr lang="en-US"/>
        </a:p>
      </dgm:t>
    </dgm:pt>
    <dgm:pt modelId="{1A36D1E5-AF6D-4B44-A0D9-24FD2EE27521}" type="sibTrans" cxnId="{29BCB4B8-9AE8-43D1-8E28-F21C46996017}">
      <dgm:prSet/>
      <dgm:spPr/>
      <dgm:t>
        <a:bodyPr/>
        <a:lstStyle/>
        <a:p>
          <a:endParaRPr lang="en-US"/>
        </a:p>
      </dgm:t>
    </dgm:pt>
    <dgm:pt modelId="{75FB425B-B0F6-4E36-AFEB-BD39A685A516}">
      <dgm:prSet/>
      <dgm:spPr/>
      <dgm:t>
        <a:bodyPr/>
        <a:lstStyle/>
        <a:p>
          <a:pPr>
            <a:lnSpc>
              <a:spcPct val="100000"/>
            </a:lnSpc>
          </a:pPr>
          <a:r>
            <a:rPr lang="en-US" b="0" i="0"/>
            <a:t>Assess the performance of the deployed system using appropriate metrics such as accuracy, precision, recall, and F1 score.</a:t>
          </a:r>
          <a:endParaRPr lang="en-US"/>
        </a:p>
      </dgm:t>
    </dgm:pt>
    <dgm:pt modelId="{E2C6C8E3-4F43-45C6-9B52-096C441DE6A3}" type="parTrans" cxnId="{2D8CF554-C378-4D0A-ACD1-99A4C7590901}">
      <dgm:prSet/>
      <dgm:spPr/>
      <dgm:t>
        <a:bodyPr/>
        <a:lstStyle/>
        <a:p>
          <a:endParaRPr lang="en-US"/>
        </a:p>
      </dgm:t>
    </dgm:pt>
    <dgm:pt modelId="{439BBD02-0F57-4C21-9999-11D14FB746F4}" type="sibTrans" cxnId="{2D8CF554-C378-4D0A-ACD1-99A4C7590901}">
      <dgm:prSet/>
      <dgm:spPr/>
      <dgm:t>
        <a:bodyPr/>
        <a:lstStyle/>
        <a:p>
          <a:endParaRPr lang="en-US"/>
        </a:p>
      </dgm:t>
    </dgm:pt>
    <dgm:pt modelId="{E8FBF1D7-C46C-484D-A598-E941D0C55A3E}">
      <dgm:prSet/>
      <dgm:spPr/>
      <dgm:t>
        <a:bodyPr/>
        <a:lstStyle/>
        <a:p>
          <a:pPr>
            <a:lnSpc>
              <a:spcPct val="100000"/>
            </a:lnSpc>
          </a:pPr>
          <a:r>
            <a:rPr lang="en-US" b="0" i="0"/>
            <a:t>Conduct thorough testing to ensure the model's effectiveness in detecting keyloggers while minimizing false positives.</a:t>
          </a:r>
          <a:endParaRPr lang="en-US"/>
        </a:p>
      </dgm:t>
    </dgm:pt>
    <dgm:pt modelId="{243613D2-6574-452F-94B5-74540957A82F}" type="parTrans" cxnId="{41CE88CF-E63E-41D6-8FBB-4D49D83EA2F5}">
      <dgm:prSet/>
      <dgm:spPr/>
      <dgm:t>
        <a:bodyPr/>
        <a:lstStyle/>
        <a:p>
          <a:endParaRPr lang="en-US"/>
        </a:p>
      </dgm:t>
    </dgm:pt>
    <dgm:pt modelId="{1EBF9968-7A21-405D-874A-C331CFA3AD73}" type="sibTrans" cxnId="{41CE88CF-E63E-41D6-8FBB-4D49D83EA2F5}">
      <dgm:prSet/>
      <dgm:spPr/>
      <dgm:t>
        <a:bodyPr/>
        <a:lstStyle/>
        <a:p>
          <a:endParaRPr lang="en-US"/>
        </a:p>
      </dgm:t>
    </dgm:pt>
    <dgm:pt modelId="{53BA6EC9-13D3-4C00-BC69-0139492FDF31}">
      <dgm:prSet/>
      <dgm:spPr/>
      <dgm:t>
        <a:bodyPr/>
        <a:lstStyle/>
        <a:p>
          <a:pPr>
            <a:lnSpc>
              <a:spcPct val="100000"/>
            </a:lnSpc>
          </a:pPr>
          <a:r>
            <a:rPr lang="en-US" b="0" i="0"/>
            <a:t>Consider simulated attack scenarios to evaluate the system's resilience against sophisticated adversaries.</a:t>
          </a:r>
          <a:endParaRPr lang="en-US"/>
        </a:p>
      </dgm:t>
    </dgm:pt>
    <dgm:pt modelId="{63653C3C-2BF3-4DF6-BC05-517EA7049731}" type="parTrans" cxnId="{571D997B-26DE-492F-85B7-6590F3081353}">
      <dgm:prSet/>
      <dgm:spPr/>
      <dgm:t>
        <a:bodyPr/>
        <a:lstStyle/>
        <a:p>
          <a:endParaRPr lang="en-US"/>
        </a:p>
      </dgm:t>
    </dgm:pt>
    <dgm:pt modelId="{D6B642E4-E24E-4C0E-960C-C0F6709A5359}" type="sibTrans" cxnId="{571D997B-26DE-492F-85B7-6590F3081353}">
      <dgm:prSet/>
      <dgm:spPr/>
      <dgm:t>
        <a:bodyPr/>
        <a:lstStyle/>
        <a:p>
          <a:endParaRPr lang="en-US"/>
        </a:p>
      </dgm:t>
    </dgm:pt>
    <dgm:pt modelId="{0CD6036A-6B40-45DD-8B4A-22977342BAD0}" type="pres">
      <dgm:prSet presAssocID="{EE7A1268-F141-4ECE-8176-78BE18DA93C2}" presName="root" presStyleCnt="0">
        <dgm:presLayoutVars>
          <dgm:dir/>
          <dgm:resizeHandles val="exact"/>
        </dgm:presLayoutVars>
      </dgm:prSet>
      <dgm:spPr/>
    </dgm:pt>
    <dgm:pt modelId="{B01DCE65-6200-4C7B-A061-9A1B4764E4B5}" type="pres">
      <dgm:prSet presAssocID="{1ADEED2D-044B-470A-850E-B163596CBBCF}" presName="compNode" presStyleCnt="0"/>
      <dgm:spPr/>
    </dgm:pt>
    <dgm:pt modelId="{32E6384F-A836-4062-B92A-F6B7A9F70DDB}" type="pres">
      <dgm:prSet presAssocID="{1ADEED2D-044B-470A-850E-B163596CBBC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nlock"/>
        </a:ext>
      </dgm:extLst>
    </dgm:pt>
    <dgm:pt modelId="{79E44A45-FB2C-4460-9AF3-9873C16125D8}" type="pres">
      <dgm:prSet presAssocID="{1ADEED2D-044B-470A-850E-B163596CBBCF}" presName="iconSpace" presStyleCnt="0"/>
      <dgm:spPr/>
    </dgm:pt>
    <dgm:pt modelId="{8CE84853-EDF4-4C72-976C-89DA45D88006}" type="pres">
      <dgm:prSet presAssocID="{1ADEED2D-044B-470A-850E-B163596CBBCF}" presName="parTx" presStyleLbl="revTx" presStyleIdx="0" presStyleCnt="10">
        <dgm:presLayoutVars>
          <dgm:chMax val="0"/>
          <dgm:chPref val="0"/>
        </dgm:presLayoutVars>
      </dgm:prSet>
      <dgm:spPr/>
    </dgm:pt>
    <dgm:pt modelId="{DF92C0AB-D5FF-4083-89C2-47DE583E8B6B}" type="pres">
      <dgm:prSet presAssocID="{1ADEED2D-044B-470A-850E-B163596CBBCF}" presName="txSpace" presStyleCnt="0"/>
      <dgm:spPr/>
    </dgm:pt>
    <dgm:pt modelId="{ADED77B3-0062-48D0-8E0D-F93B5223F399}" type="pres">
      <dgm:prSet presAssocID="{1ADEED2D-044B-470A-850E-B163596CBBCF}" presName="desTx" presStyleLbl="revTx" presStyleIdx="1" presStyleCnt="10">
        <dgm:presLayoutVars/>
      </dgm:prSet>
      <dgm:spPr/>
    </dgm:pt>
    <dgm:pt modelId="{8EE5F5E9-AD9D-48DC-AEE1-120C97A515EC}" type="pres">
      <dgm:prSet presAssocID="{865E4CC5-AB78-495B-87D9-637560D97679}" presName="sibTrans" presStyleCnt="0"/>
      <dgm:spPr/>
    </dgm:pt>
    <dgm:pt modelId="{C0F55B2F-091F-4F0C-97A8-60CB2BDE5862}" type="pres">
      <dgm:prSet presAssocID="{B040B696-9F23-497C-B057-E2C6A2387E5C}" presName="compNode" presStyleCnt="0"/>
      <dgm:spPr/>
    </dgm:pt>
    <dgm:pt modelId="{F11096B6-2642-4A01-A8F9-C3241DD9E1CF}" type="pres">
      <dgm:prSet presAssocID="{B040B696-9F23-497C-B057-E2C6A2387E5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k"/>
        </a:ext>
      </dgm:extLst>
    </dgm:pt>
    <dgm:pt modelId="{CB146819-E81A-4730-B24A-B18AC49075CB}" type="pres">
      <dgm:prSet presAssocID="{B040B696-9F23-497C-B057-E2C6A2387E5C}" presName="iconSpace" presStyleCnt="0"/>
      <dgm:spPr/>
    </dgm:pt>
    <dgm:pt modelId="{10F34519-8810-4021-AB40-CBACB43B5D80}" type="pres">
      <dgm:prSet presAssocID="{B040B696-9F23-497C-B057-E2C6A2387E5C}" presName="parTx" presStyleLbl="revTx" presStyleIdx="2" presStyleCnt="10">
        <dgm:presLayoutVars>
          <dgm:chMax val="0"/>
          <dgm:chPref val="0"/>
        </dgm:presLayoutVars>
      </dgm:prSet>
      <dgm:spPr/>
    </dgm:pt>
    <dgm:pt modelId="{B8FA1E18-A0A4-46CF-980E-B2AD36DAC601}" type="pres">
      <dgm:prSet presAssocID="{B040B696-9F23-497C-B057-E2C6A2387E5C}" presName="txSpace" presStyleCnt="0"/>
      <dgm:spPr/>
    </dgm:pt>
    <dgm:pt modelId="{CBC94871-E8B8-4353-AC34-5F2AC3895C87}" type="pres">
      <dgm:prSet presAssocID="{B040B696-9F23-497C-B057-E2C6A2387E5C}" presName="desTx" presStyleLbl="revTx" presStyleIdx="3" presStyleCnt="10">
        <dgm:presLayoutVars/>
      </dgm:prSet>
      <dgm:spPr/>
    </dgm:pt>
    <dgm:pt modelId="{41282815-8C1A-4F4F-8AB9-528B4B736732}" type="pres">
      <dgm:prSet presAssocID="{ABF412B7-88E4-4E85-A629-F7243FA7721B}" presName="sibTrans" presStyleCnt="0"/>
      <dgm:spPr/>
    </dgm:pt>
    <dgm:pt modelId="{2ECDEAC3-A9B0-44D2-92F3-208B530FB8D6}" type="pres">
      <dgm:prSet presAssocID="{3FAA280A-31C4-45A1-88AE-28E39F398EB3}" presName="compNode" presStyleCnt="0"/>
      <dgm:spPr/>
    </dgm:pt>
    <dgm:pt modelId="{75C4018D-E79A-4B0D-B69C-E7FC368F3BD6}" type="pres">
      <dgm:prSet presAssocID="{3FAA280A-31C4-45A1-88AE-28E39F398EB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46960FF2-38C3-4046-B05F-C40B18468A87}" type="pres">
      <dgm:prSet presAssocID="{3FAA280A-31C4-45A1-88AE-28E39F398EB3}" presName="iconSpace" presStyleCnt="0"/>
      <dgm:spPr/>
    </dgm:pt>
    <dgm:pt modelId="{234664A9-E9B4-4D20-8761-63F6C722D5D7}" type="pres">
      <dgm:prSet presAssocID="{3FAA280A-31C4-45A1-88AE-28E39F398EB3}" presName="parTx" presStyleLbl="revTx" presStyleIdx="4" presStyleCnt="10">
        <dgm:presLayoutVars>
          <dgm:chMax val="0"/>
          <dgm:chPref val="0"/>
        </dgm:presLayoutVars>
      </dgm:prSet>
      <dgm:spPr/>
    </dgm:pt>
    <dgm:pt modelId="{F34734B8-1D4E-4EB7-BA42-727B54E905AA}" type="pres">
      <dgm:prSet presAssocID="{3FAA280A-31C4-45A1-88AE-28E39F398EB3}" presName="txSpace" presStyleCnt="0"/>
      <dgm:spPr/>
    </dgm:pt>
    <dgm:pt modelId="{9445A2C2-9D49-4DF1-9422-CC56193F5410}" type="pres">
      <dgm:prSet presAssocID="{3FAA280A-31C4-45A1-88AE-28E39F398EB3}" presName="desTx" presStyleLbl="revTx" presStyleIdx="5" presStyleCnt="10">
        <dgm:presLayoutVars/>
      </dgm:prSet>
      <dgm:spPr/>
    </dgm:pt>
    <dgm:pt modelId="{370ABD1D-44BC-45C4-88B5-F987FC1802DF}" type="pres">
      <dgm:prSet presAssocID="{CB5D5652-D222-4114-9246-B4B57B71C7B5}" presName="sibTrans" presStyleCnt="0"/>
      <dgm:spPr/>
    </dgm:pt>
    <dgm:pt modelId="{69029430-009B-48D5-BF91-71E417F30345}" type="pres">
      <dgm:prSet presAssocID="{E3A70414-256A-4E82-8A9A-CA9F988C3C20}" presName="compNode" presStyleCnt="0"/>
      <dgm:spPr/>
    </dgm:pt>
    <dgm:pt modelId="{BB7E01F6-E1A3-43FE-A572-9737BEE9C7DF}" type="pres">
      <dgm:prSet presAssocID="{E3A70414-256A-4E82-8A9A-CA9F988C3C2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cessor"/>
        </a:ext>
      </dgm:extLst>
    </dgm:pt>
    <dgm:pt modelId="{93574266-DA45-4EF3-A2E3-A5645F2919DD}" type="pres">
      <dgm:prSet presAssocID="{E3A70414-256A-4E82-8A9A-CA9F988C3C20}" presName="iconSpace" presStyleCnt="0"/>
      <dgm:spPr/>
    </dgm:pt>
    <dgm:pt modelId="{516A32A4-C9C9-48AF-A6A5-E459794D81C3}" type="pres">
      <dgm:prSet presAssocID="{E3A70414-256A-4E82-8A9A-CA9F988C3C20}" presName="parTx" presStyleLbl="revTx" presStyleIdx="6" presStyleCnt="10">
        <dgm:presLayoutVars>
          <dgm:chMax val="0"/>
          <dgm:chPref val="0"/>
        </dgm:presLayoutVars>
      </dgm:prSet>
      <dgm:spPr/>
    </dgm:pt>
    <dgm:pt modelId="{C39BD851-07B3-4219-B53F-863EF1A88E3C}" type="pres">
      <dgm:prSet presAssocID="{E3A70414-256A-4E82-8A9A-CA9F988C3C20}" presName="txSpace" presStyleCnt="0"/>
      <dgm:spPr/>
    </dgm:pt>
    <dgm:pt modelId="{46909A3D-FA86-45DC-9FA9-26DD45CA7B7C}" type="pres">
      <dgm:prSet presAssocID="{E3A70414-256A-4E82-8A9A-CA9F988C3C20}" presName="desTx" presStyleLbl="revTx" presStyleIdx="7" presStyleCnt="10">
        <dgm:presLayoutVars/>
      </dgm:prSet>
      <dgm:spPr/>
    </dgm:pt>
    <dgm:pt modelId="{4F0DDCC7-E39A-4539-988F-295AEED06ACF}" type="pres">
      <dgm:prSet presAssocID="{E20CE20B-BBFE-4B79-A0A3-5D80C8FD068C}" presName="sibTrans" presStyleCnt="0"/>
      <dgm:spPr/>
    </dgm:pt>
    <dgm:pt modelId="{5634B7F5-64A3-4B97-A7CA-4E1143ACB3FA}" type="pres">
      <dgm:prSet presAssocID="{71D56AFA-92E9-472B-A2A9-EEC1E9D1955A}" presName="compNode" presStyleCnt="0"/>
      <dgm:spPr/>
    </dgm:pt>
    <dgm:pt modelId="{C7C847F3-7B20-42E1-8175-8012AF3330C9}" type="pres">
      <dgm:prSet presAssocID="{71D56AFA-92E9-472B-A2A9-EEC1E9D1955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Target"/>
        </a:ext>
      </dgm:extLst>
    </dgm:pt>
    <dgm:pt modelId="{D448F689-1AE0-46A7-A729-A0FE7E3A40EB}" type="pres">
      <dgm:prSet presAssocID="{71D56AFA-92E9-472B-A2A9-EEC1E9D1955A}" presName="iconSpace" presStyleCnt="0"/>
      <dgm:spPr/>
    </dgm:pt>
    <dgm:pt modelId="{ACEE551A-D8FC-4E3F-80A5-B56A46C1F3BC}" type="pres">
      <dgm:prSet presAssocID="{71D56AFA-92E9-472B-A2A9-EEC1E9D1955A}" presName="parTx" presStyleLbl="revTx" presStyleIdx="8" presStyleCnt="10">
        <dgm:presLayoutVars>
          <dgm:chMax val="0"/>
          <dgm:chPref val="0"/>
        </dgm:presLayoutVars>
      </dgm:prSet>
      <dgm:spPr/>
    </dgm:pt>
    <dgm:pt modelId="{48EB4BCA-A785-48C3-A094-EF3E8110DD2D}" type="pres">
      <dgm:prSet presAssocID="{71D56AFA-92E9-472B-A2A9-EEC1E9D1955A}" presName="txSpace" presStyleCnt="0"/>
      <dgm:spPr/>
    </dgm:pt>
    <dgm:pt modelId="{FEF1DA70-8273-484F-8EDC-9C33FFC68FF6}" type="pres">
      <dgm:prSet presAssocID="{71D56AFA-92E9-472B-A2A9-EEC1E9D1955A}" presName="desTx" presStyleLbl="revTx" presStyleIdx="9" presStyleCnt="10">
        <dgm:presLayoutVars/>
      </dgm:prSet>
      <dgm:spPr/>
    </dgm:pt>
  </dgm:ptLst>
  <dgm:cxnLst>
    <dgm:cxn modelId="{0D3F900D-9327-4A5A-B7E6-4D0CC11A84D5}" srcId="{E3A70414-256A-4E82-8A9A-CA9F988C3C20}" destId="{C0BE9211-0C9B-449E-963E-0F25633F384F}" srcOrd="0" destOrd="0" parTransId="{48A48260-1117-4610-9508-E46E3FF6FF00}" sibTransId="{A842DF3D-FBFD-4B00-A53F-C1B670628465}"/>
    <dgm:cxn modelId="{448C4010-92D4-46EA-9B67-824EF984BDAD}" type="presOf" srcId="{71D56AFA-92E9-472B-A2A9-EEC1E9D1955A}" destId="{ACEE551A-D8FC-4E3F-80A5-B56A46C1F3BC}" srcOrd="0" destOrd="0" presId="urn:microsoft.com/office/officeart/2018/2/layout/IconLabelDescriptionList"/>
    <dgm:cxn modelId="{B219EE12-DFDD-4AFD-B62C-4DEA134FB873}" type="presOf" srcId="{C0BE9211-0C9B-449E-963E-0F25633F384F}" destId="{46909A3D-FA86-45DC-9FA9-26DD45CA7B7C}" srcOrd="0" destOrd="0" presId="urn:microsoft.com/office/officeart/2018/2/layout/IconLabelDescriptionList"/>
    <dgm:cxn modelId="{FD55F01B-B4BB-4266-856F-C51A90C079FD}" type="presOf" srcId="{3FAA280A-31C4-45A1-88AE-28E39F398EB3}" destId="{234664A9-E9B4-4D20-8761-63F6C722D5D7}" srcOrd="0" destOrd="0" presId="urn:microsoft.com/office/officeart/2018/2/layout/IconLabelDescriptionList"/>
    <dgm:cxn modelId="{C629B023-4B22-44BA-B9FB-24B7FCD70CB2}" type="presOf" srcId="{F3114601-6F7A-4E16-A741-BC0BA2BD5E91}" destId="{CBC94871-E8B8-4353-AC34-5F2AC3895C87}" srcOrd="0" destOrd="1" presId="urn:microsoft.com/office/officeart/2018/2/layout/IconLabelDescriptionList"/>
    <dgm:cxn modelId="{22B0BA2A-DE27-4429-9FBC-DAF850E45E10}" srcId="{B040B696-9F23-497C-B057-E2C6A2387E5C}" destId="{4C9854EB-0A50-434D-AC11-4C08DBD5E8D3}" srcOrd="0" destOrd="0" parTransId="{499ACC73-63C3-44E7-BD5C-D28580F6DB71}" sibTransId="{C6072F9C-CD53-49F3-B55F-84F179A54E27}"/>
    <dgm:cxn modelId="{EA61E02C-B4CD-4DF6-B511-57740F5D3C6F}" type="presOf" srcId="{B040B696-9F23-497C-B057-E2C6A2387E5C}" destId="{10F34519-8810-4021-AB40-CBACB43B5D80}" srcOrd="0" destOrd="0" presId="urn:microsoft.com/office/officeart/2018/2/layout/IconLabelDescriptionList"/>
    <dgm:cxn modelId="{64A62D33-43E9-46DD-B1FD-2355C826E019}" type="presOf" srcId="{3160E82A-BFAE-447A-9BC6-D68F74DD8494}" destId="{46909A3D-FA86-45DC-9FA9-26DD45CA7B7C}" srcOrd="0" destOrd="1" presId="urn:microsoft.com/office/officeart/2018/2/layout/IconLabelDescriptionList"/>
    <dgm:cxn modelId="{EFC4984D-3303-4D43-8525-73A8C1EA1FBF}" srcId="{EE7A1268-F141-4ECE-8176-78BE18DA93C2}" destId="{1ADEED2D-044B-470A-850E-B163596CBBCF}" srcOrd="0" destOrd="0" parTransId="{27C9649C-D269-45C4-8FAD-A6DB702548DE}" sibTransId="{865E4CC5-AB78-495B-87D9-637560D97679}"/>
    <dgm:cxn modelId="{0A3E516E-18DB-48F2-B528-FB1C1170301F}" srcId="{3FAA280A-31C4-45A1-88AE-28E39F398EB3}" destId="{58CC7E60-F31E-4F9E-89B6-8830BFAF2639}" srcOrd="1" destOrd="0" parTransId="{80706E20-F364-41F1-854E-EEC3E541405B}" sibTransId="{159DADF5-A060-42FE-B61F-401EF1ADDD7F}"/>
    <dgm:cxn modelId="{FDCBFD51-A6DA-4ACB-850C-4E9975E11908}" srcId="{EE7A1268-F141-4ECE-8176-78BE18DA93C2}" destId="{E3A70414-256A-4E82-8A9A-CA9F988C3C20}" srcOrd="3" destOrd="0" parTransId="{AED22D63-063C-473D-ADF4-9A4E8CB29106}" sibTransId="{E20CE20B-BBFE-4B79-A0A3-5D80C8FD068C}"/>
    <dgm:cxn modelId="{BB50DC53-347A-456A-92AD-AFA3C30D3A6F}" type="presOf" srcId="{4C9854EB-0A50-434D-AC11-4C08DBD5E8D3}" destId="{CBC94871-E8B8-4353-AC34-5F2AC3895C87}" srcOrd="0" destOrd="0" presId="urn:microsoft.com/office/officeart/2018/2/layout/IconLabelDescriptionList"/>
    <dgm:cxn modelId="{2D8CF554-C378-4D0A-ACD1-99A4C7590901}" srcId="{71D56AFA-92E9-472B-A2A9-EEC1E9D1955A}" destId="{75FB425B-B0F6-4E36-AFEB-BD39A685A516}" srcOrd="0" destOrd="0" parTransId="{E2C6C8E3-4F43-45C6-9B52-096C441DE6A3}" sibTransId="{439BBD02-0F57-4C21-9999-11D14FB746F4}"/>
    <dgm:cxn modelId="{A4577E5A-20B0-454C-AA38-FA503C9CFFCC}" srcId="{E3A70414-256A-4E82-8A9A-CA9F988C3C20}" destId="{3160E82A-BFAE-447A-9BC6-D68F74DD8494}" srcOrd="1" destOrd="0" parTransId="{F0E13FF5-B2E4-4C50-B8F2-71208AA2E368}" sibTransId="{A1424E94-D656-4252-B214-0DC17A6EBD6A}"/>
    <dgm:cxn modelId="{571D997B-26DE-492F-85B7-6590F3081353}" srcId="{71D56AFA-92E9-472B-A2A9-EEC1E9D1955A}" destId="{53BA6EC9-13D3-4C00-BC69-0139492FDF31}" srcOrd="2" destOrd="0" parTransId="{63653C3C-2BF3-4DF6-BC05-517EA7049731}" sibTransId="{D6B642E4-E24E-4C0E-960C-C0F6709A5359}"/>
    <dgm:cxn modelId="{2BE77D7F-3E1A-4E8A-8FC7-722E7385B775}" type="presOf" srcId="{1ADEED2D-044B-470A-850E-B163596CBBCF}" destId="{8CE84853-EDF4-4C72-976C-89DA45D88006}" srcOrd="0" destOrd="0" presId="urn:microsoft.com/office/officeart/2018/2/layout/IconLabelDescriptionList"/>
    <dgm:cxn modelId="{6DADF281-ECDF-4ECB-9DEB-96B8A7434D72}" type="presOf" srcId="{53BA6EC9-13D3-4C00-BC69-0139492FDF31}" destId="{FEF1DA70-8273-484F-8EDC-9C33FFC68FF6}" srcOrd="0" destOrd="2" presId="urn:microsoft.com/office/officeart/2018/2/layout/IconLabelDescriptionList"/>
    <dgm:cxn modelId="{C6AD1682-AED9-4030-BC47-B031571268C2}" srcId="{1ADEED2D-044B-470A-850E-B163596CBBCF}" destId="{79B49156-59E3-4175-BFBA-133615733797}" srcOrd="0" destOrd="0" parTransId="{EE73DA0A-0C7E-408D-B3EE-2A6EBEC7FC19}" sibTransId="{2C76C946-9FF8-4C31-B350-A6339E5EBADF}"/>
    <dgm:cxn modelId="{D10D7290-F40A-41ED-B698-25152DA96BD0}" type="presOf" srcId="{7943DC67-330F-486F-A36D-42F93CEFE6CB}" destId="{9445A2C2-9D49-4DF1-9422-CC56193F5410}" srcOrd="0" destOrd="0" presId="urn:microsoft.com/office/officeart/2018/2/layout/IconLabelDescriptionList"/>
    <dgm:cxn modelId="{3E386897-4860-414C-9B58-A47EA1F8C8B8}" type="presOf" srcId="{E3A70414-256A-4E82-8A9A-CA9F988C3C20}" destId="{516A32A4-C9C9-48AF-A6A5-E459794D81C3}" srcOrd="0" destOrd="0" presId="urn:microsoft.com/office/officeart/2018/2/layout/IconLabelDescriptionList"/>
    <dgm:cxn modelId="{DB864897-F3BB-4A94-B386-BB87D33D48C5}" srcId="{EE7A1268-F141-4ECE-8176-78BE18DA93C2}" destId="{B040B696-9F23-497C-B057-E2C6A2387E5C}" srcOrd="1" destOrd="0" parTransId="{75B7BBB6-C666-4F42-89CE-A75EE2B61238}" sibTransId="{ABF412B7-88E4-4E85-A629-F7243FA7721B}"/>
    <dgm:cxn modelId="{D3B3059F-F03C-4198-97BD-BB7EE157A080}" type="presOf" srcId="{75FB425B-B0F6-4E36-AFEB-BD39A685A516}" destId="{FEF1DA70-8273-484F-8EDC-9C33FFC68FF6}" srcOrd="0" destOrd="0" presId="urn:microsoft.com/office/officeart/2018/2/layout/IconLabelDescriptionList"/>
    <dgm:cxn modelId="{A8953BA8-62AD-4C33-A64C-C96DBCC99794}" type="presOf" srcId="{79B49156-59E3-4175-BFBA-133615733797}" destId="{ADED77B3-0062-48D0-8E0D-F93B5223F399}" srcOrd="0" destOrd="0" presId="urn:microsoft.com/office/officeart/2018/2/layout/IconLabelDescriptionList"/>
    <dgm:cxn modelId="{B1D95EB4-620E-47D2-B051-54480C841238}" type="presOf" srcId="{8215D37F-937D-42A1-9A66-128EA4714986}" destId="{ADED77B3-0062-48D0-8E0D-F93B5223F399}" srcOrd="0" destOrd="1" presId="urn:microsoft.com/office/officeart/2018/2/layout/IconLabelDescriptionList"/>
    <dgm:cxn modelId="{29BCB4B8-9AE8-43D1-8E28-F21C46996017}" srcId="{EE7A1268-F141-4ECE-8176-78BE18DA93C2}" destId="{71D56AFA-92E9-472B-A2A9-EEC1E9D1955A}" srcOrd="4" destOrd="0" parTransId="{B2CD6721-5675-4ADA-890E-084054CF6151}" sibTransId="{1A36D1E5-AF6D-4B44-A0D9-24FD2EE27521}"/>
    <dgm:cxn modelId="{1F01F7B9-B99D-443F-AA49-A923EB8FBFF3}" srcId="{3FAA280A-31C4-45A1-88AE-28E39F398EB3}" destId="{D45045FF-14CA-4767-ABF7-B04F57032AB6}" srcOrd="2" destOrd="0" parTransId="{6A7DAA12-5DCB-4BE2-9FF0-D293DEBA7785}" sibTransId="{72D0CBF6-93F3-49D6-B45F-CF5598A2B14D}"/>
    <dgm:cxn modelId="{96F5E4BB-2C8C-4FC5-9860-60FAD03A127C}" srcId="{B040B696-9F23-497C-B057-E2C6A2387E5C}" destId="{F3114601-6F7A-4E16-A741-BC0BA2BD5E91}" srcOrd="1" destOrd="0" parTransId="{1859C5E7-086B-4233-9DE6-DEC0992AD617}" sibTransId="{C4F01C27-58B3-457E-8A29-8C262C0676AC}"/>
    <dgm:cxn modelId="{768ABEC6-11F5-4F8D-849C-B287EC0D5DE8}" srcId="{EE7A1268-F141-4ECE-8176-78BE18DA93C2}" destId="{3FAA280A-31C4-45A1-88AE-28E39F398EB3}" srcOrd="2" destOrd="0" parTransId="{2ECAD3E1-FB5D-4C68-B6EF-31D56E4A46D7}" sibTransId="{CB5D5652-D222-4114-9246-B4B57B71C7B5}"/>
    <dgm:cxn modelId="{E6D78BCA-AAB0-4734-822F-548667858382}" type="presOf" srcId="{D45045FF-14CA-4767-ABF7-B04F57032AB6}" destId="{9445A2C2-9D49-4DF1-9422-CC56193F5410}" srcOrd="0" destOrd="2" presId="urn:microsoft.com/office/officeart/2018/2/layout/IconLabelDescriptionList"/>
    <dgm:cxn modelId="{41CE88CF-E63E-41D6-8FBB-4D49D83EA2F5}" srcId="{71D56AFA-92E9-472B-A2A9-EEC1E9D1955A}" destId="{E8FBF1D7-C46C-484D-A598-E941D0C55A3E}" srcOrd="1" destOrd="0" parTransId="{243613D2-6574-452F-94B5-74540957A82F}" sibTransId="{1EBF9968-7A21-405D-874A-C331CFA3AD73}"/>
    <dgm:cxn modelId="{4BF082D7-AFB4-4C2D-B9CE-B1D6B5283A35}" type="presOf" srcId="{58CC7E60-F31E-4F9E-89B6-8830BFAF2639}" destId="{9445A2C2-9D49-4DF1-9422-CC56193F5410}" srcOrd="0" destOrd="1" presId="urn:microsoft.com/office/officeart/2018/2/layout/IconLabelDescriptionList"/>
    <dgm:cxn modelId="{882FB9D9-EE2D-469A-8DDF-DCA694B0DAD7}" type="presOf" srcId="{EE7A1268-F141-4ECE-8176-78BE18DA93C2}" destId="{0CD6036A-6B40-45DD-8B4A-22977342BAD0}" srcOrd="0" destOrd="0" presId="urn:microsoft.com/office/officeart/2018/2/layout/IconLabelDescriptionList"/>
    <dgm:cxn modelId="{BB3FB0E8-2B2C-4D85-8ADC-91C3F3E1EBA1}" type="presOf" srcId="{E8FBF1D7-C46C-484D-A598-E941D0C55A3E}" destId="{FEF1DA70-8273-484F-8EDC-9C33FFC68FF6}" srcOrd="0" destOrd="1" presId="urn:microsoft.com/office/officeart/2018/2/layout/IconLabelDescriptionList"/>
    <dgm:cxn modelId="{660C6DF4-2E7F-4009-B1B1-197BD87C4906}" srcId="{1ADEED2D-044B-470A-850E-B163596CBBCF}" destId="{8215D37F-937D-42A1-9A66-128EA4714986}" srcOrd="1" destOrd="0" parTransId="{45B7EE9E-412C-4852-91F0-541EEA4C984C}" sibTransId="{3D79DD36-6EA5-4102-B538-FDB091D2C513}"/>
    <dgm:cxn modelId="{F1327EF8-7787-4614-BEC3-28B699B86F77}" srcId="{3FAA280A-31C4-45A1-88AE-28E39F398EB3}" destId="{7943DC67-330F-486F-A36D-42F93CEFE6CB}" srcOrd="0" destOrd="0" parTransId="{34CD7B5F-7811-41EB-B15F-3B8E147B2C7F}" sibTransId="{D12CF61E-DFED-44F2-A460-6C0578E0B343}"/>
    <dgm:cxn modelId="{629933E7-DD19-4460-829C-A03837F1E8B2}" type="presParOf" srcId="{0CD6036A-6B40-45DD-8B4A-22977342BAD0}" destId="{B01DCE65-6200-4C7B-A061-9A1B4764E4B5}" srcOrd="0" destOrd="0" presId="urn:microsoft.com/office/officeart/2018/2/layout/IconLabelDescriptionList"/>
    <dgm:cxn modelId="{569C6F71-2A47-46AB-B17C-DB434A05AA14}" type="presParOf" srcId="{B01DCE65-6200-4C7B-A061-9A1B4764E4B5}" destId="{32E6384F-A836-4062-B92A-F6B7A9F70DDB}" srcOrd="0" destOrd="0" presId="urn:microsoft.com/office/officeart/2018/2/layout/IconLabelDescriptionList"/>
    <dgm:cxn modelId="{76885FDD-0A48-45E8-8A72-47F72849506B}" type="presParOf" srcId="{B01DCE65-6200-4C7B-A061-9A1B4764E4B5}" destId="{79E44A45-FB2C-4460-9AF3-9873C16125D8}" srcOrd="1" destOrd="0" presId="urn:microsoft.com/office/officeart/2018/2/layout/IconLabelDescriptionList"/>
    <dgm:cxn modelId="{C909E681-D159-4507-86E7-C2D37B0255D5}" type="presParOf" srcId="{B01DCE65-6200-4C7B-A061-9A1B4764E4B5}" destId="{8CE84853-EDF4-4C72-976C-89DA45D88006}" srcOrd="2" destOrd="0" presId="urn:microsoft.com/office/officeart/2018/2/layout/IconLabelDescriptionList"/>
    <dgm:cxn modelId="{6C647A32-492F-45DC-A5DF-0486735FEC47}" type="presParOf" srcId="{B01DCE65-6200-4C7B-A061-9A1B4764E4B5}" destId="{DF92C0AB-D5FF-4083-89C2-47DE583E8B6B}" srcOrd="3" destOrd="0" presId="urn:microsoft.com/office/officeart/2018/2/layout/IconLabelDescriptionList"/>
    <dgm:cxn modelId="{3DEDC558-2F2B-4E5E-BD95-8209E01B6598}" type="presParOf" srcId="{B01DCE65-6200-4C7B-A061-9A1B4764E4B5}" destId="{ADED77B3-0062-48D0-8E0D-F93B5223F399}" srcOrd="4" destOrd="0" presId="urn:microsoft.com/office/officeart/2018/2/layout/IconLabelDescriptionList"/>
    <dgm:cxn modelId="{2EF675D0-65B0-43D0-A337-AC26C479D89B}" type="presParOf" srcId="{0CD6036A-6B40-45DD-8B4A-22977342BAD0}" destId="{8EE5F5E9-AD9D-48DC-AEE1-120C97A515EC}" srcOrd="1" destOrd="0" presId="urn:microsoft.com/office/officeart/2018/2/layout/IconLabelDescriptionList"/>
    <dgm:cxn modelId="{99D0D21C-3C9D-4243-8916-0BAE5EF6A8D7}" type="presParOf" srcId="{0CD6036A-6B40-45DD-8B4A-22977342BAD0}" destId="{C0F55B2F-091F-4F0C-97A8-60CB2BDE5862}" srcOrd="2" destOrd="0" presId="urn:microsoft.com/office/officeart/2018/2/layout/IconLabelDescriptionList"/>
    <dgm:cxn modelId="{102540DD-C3D7-42CE-88A2-11BE1621A3C0}" type="presParOf" srcId="{C0F55B2F-091F-4F0C-97A8-60CB2BDE5862}" destId="{F11096B6-2642-4A01-A8F9-C3241DD9E1CF}" srcOrd="0" destOrd="0" presId="urn:microsoft.com/office/officeart/2018/2/layout/IconLabelDescriptionList"/>
    <dgm:cxn modelId="{40008122-1708-4C59-9BB2-B4B9166A074B}" type="presParOf" srcId="{C0F55B2F-091F-4F0C-97A8-60CB2BDE5862}" destId="{CB146819-E81A-4730-B24A-B18AC49075CB}" srcOrd="1" destOrd="0" presId="urn:microsoft.com/office/officeart/2018/2/layout/IconLabelDescriptionList"/>
    <dgm:cxn modelId="{0620CDF3-6A1F-43BA-B707-23806E37BD6B}" type="presParOf" srcId="{C0F55B2F-091F-4F0C-97A8-60CB2BDE5862}" destId="{10F34519-8810-4021-AB40-CBACB43B5D80}" srcOrd="2" destOrd="0" presId="urn:microsoft.com/office/officeart/2018/2/layout/IconLabelDescriptionList"/>
    <dgm:cxn modelId="{70E6914C-DEE3-4555-B696-6B9F83AD9588}" type="presParOf" srcId="{C0F55B2F-091F-4F0C-97A8-60CB2BDE5862}" destId="{B8FA1E18-A0A4-46CF-980E-B2AD36DAC601}" srcOrd="3" destOrd="0" presId="urn:microsoft.com/office/officeart/2018/2/layout/IconLabelDescriptionList"/>
    <dgm:cxn modelId="{D5E8B1E9-7FA2-43F7-97A6-3A9D6539F698}" type="presParOf" srcId="{C0F55B2F-091F-4F0C-97A8-60CB2BDE5862}" destId="{CBC94871-E8B8-4353-AC34-5F2AC3895C87}" srcOrd="4" destOrd="0" presId="urn:microsoft.com/office/officeart/2018/2/layout/IconLabelDescriptionList"/>
    <dgm:cxn modelId="{E9C2B417-076C-4AB3-A90A-4570D24DE401}" type="presParOf" srcId="{0CD6036A-6B40-45DD-8B4A-22977342BAD0}" destId="{41282815-8C1A-4F4F-8AB9-528B4B736732}" srcOrd="3" destOrd="0" presId="urn:microsoft.com/office/officeart/2018/2/layout/IconLabelDescriptionList"/>
    <dgm:cxn modelId="{3BC2C022-985F-4212-866C-0F5019DD9AB3}" type="presParOf" srcId="{0CD6036A-6B40-45DD-8B4A-22977342BAD0}" destId="{2ECDEAC3-A9B0-44D2-92F3-208B530FB8D6}" srcOrd="4" destOrd="0" presId="urn:microsoft.com/office/officeart/2018/2/layout/IconLabelDescriptionList"/>
    <dgm:cxn modelId="{415CEB0C-7ECA-4ED8-A27C-CB546DD0651B}" type="presParOf" srcId="{2ECDEAC3-A9B0-44D2-92F3-208B530FB8D6}" destId="{75C4018D-E79A-4B0D-B69C-E7FC368F3BD6}" srcOrd="0" destOrd="0" presId="urn:microsoft.com/office/officeart/2018/2/layout/IconLabelDescriptionList"/>
    <dgm:cxn modelId="{68215C7B-B55E-4D17-87EB-77F9DE8BD6BD}" type="presParOf" srcId="{2ECDEAC3-A9B0-44D2-92F3-208B530FB8D6}" destId="{46960FF2-38C3-4046-B05F-C40B18468A87}" srcOrd="1" destOrd="0" presId="urn:microsoft.com/office/officeart/2018/2/layout/IconLabelDescriptionList"/>
    <dgm:cxn modelId="{982E61F3-ED80-41FC-A896-D95277255D33}" type="presParOf" srcId="{2ECDEAC3-A9B0-44D2-92F3-208B530FB8D6}" destId="{234664A9-E9B4-4D20-8761-63F6C722D5D7}" srcOrd="2" destOrd="0" presId="urn:microsoft.com/office/officeart/2018/2/layout/IconLabelDescriptionList"/>
    <dgm:cxn modelId="{7993A2F6-2976-4844-B893-242FBE034DC7}" type="presParOf" srcId="{2ECDEAC3-A9B0-44D2-92F3-208B530FB8D6}" destId="{F34734B8-1D4E-4EB7-BA42-727B54E905AA}" srcOrd="3" destOrd="0" presId="urn:microsoft.com/office/officeart/2018/2/layout/IconLabelDescriptionList"/>
    <dgm:cxn modelId="{9E0AE873-39A9-4FA5-91C6-BFA89B15AC92}" type="presParOf" srcId="{2ECDEAC3-A9B0-44D2-92F3-208B530FB8D6}" destId="{9445A2C2-9D49-4DF1-9422-CC56193F5410}" srcOrd="4" destOrd="0" presId="urn:microsoft.com/office/officeart/2018/2/layout/IconLabelDescriptionList"/>
    <dgm:cxn modelId="{30B627C2-6D49-4454-B4A1-DEDAA4279244}" type="presParOf" srcId="{0CD6036A-6B40-45DD-8B4A-22977342BAD0}" destId="{370ABD1D-44BC-45C4-88B5-F987FC1802DF}" srcOrd="5" destOrd="0" presId="urn:microsoft.com/office/officeart/2018/2/layout/IconLabelDescriptionList"/>
    <dgm:cxn modelId="{336479AF-0F41-48A9-AE09-CC11A3E52443}" type="presParOf" srcId="{0CD6036A-6B40-45DD-8B4A-22977342BAD0}" destId="{69029430-009B-48D5-BF91-71E417F30345}" srcOrd="6" destOrd="0" presId="urn:microsoft.com/office/officeart/2018/2/layout/IconLabelDescriptionList"/>
    <dgm:cxn modelId="{990AE89F-5437-4CBD-BF17-6F48C46A7AA9}" type="presParOf" srcId="{69029430-009B-48D5-BF91-71E417F30345}" destId="{BB7E01F6-E1A3-43FE-A572-9737BEE9C7DF}" srcOrd="0" destOrd="0" presId="urn:microsoft.com/office/officeart/2018/2/layout/IconLabelDescriptionList"/>
    <dgm:cxn modelId="{660714F3-93C3-41E7-93A4-D394806205FB}" type="presParOf" srcId="{69029430-009B-48D5-BF91-71E417F30345}" destId="{93574266-DA45-4EF3-A2E3-A5645F2919DD}" srcOrd="1" destOrd="0" presId="urn:microsoft.com/office/officeart/2018/2/layout/IconLabelDescriptionList"/>
    <dgm:cxn modelId="{0B6DCF3D-C7B0-4A2A-B019-A0E4773B7244}" type="presParOf" srcId="{69029430-009B-48D5-BF91-71E417F30345}" destId="{516A32A4-C9C9-48AF-A6A5-E459794D81C3}" srcOrd="2" destOrd="0" presId="urn:microsoft.com/office/officeart/2018/2/layout/IconLabelDescriptionList"/>
    <dgm:cxn modelId="{C7704F49-D96B-4144-9E62-D488219E49F8}" type="presParOf" srcId="{69029430-009B-48D5-BF91-71E417F30345}" destId="{C39BD851-07B3-4219-B53F-863EF1A88E3C}" srcOrd="3" destOrd="0" presId="urn:microsoft.com/office/officeart/2018/2/layout/IconLabelDescriptionList"/>
    <dgm:cxn modelId="{6A8DD634-68A5-4B3E-AE83-D0DE597F6555}" type="presParOf" srcId="{69029430-009B-48D5-BF91-71E417F30345}" destId="{46909A3D-FA86-45DC-9FA9-26DD45CA7B7C}" srcOrd="4" destOrd="0" presId="urn:microsoft.com/office/officeart/2018/2/layout/IconLabelDescriptionList"/>
    <dgm:cxn modelId="{2E0B5157-84C0-4680-B400-DDF3E919A164}" type="presParOf" srcId="{0CD6036A-6B40-45DD-8B4A-22977342BAD0}" destId="{4F0DDCC7-E39A-4539-988F-295AEED06ACF}" srcOrd="7" destOrd="0" presId="urn:microsoft.com/office/officeart/2018/2/layout/IconLabelDescriptionList"/>
    <dgm:cxn modelId="{482AAB3D-5218-4226-8F70-3E4B2E88D124}" type="presParOf" srcId="{0CD6036A-6B40-45DD-8B4A-22977342BAD0}" destId="{5634B7F5-64A3-4B97-A7CA-4E1143ACB3FA}" srcOrd="8" destOrd="0" presId="urn:microsoft.com/office/officeart/2018/2/layout/IconLabelDescriptionList"/>
    <dgm:cxn modelId="{E717AB83-3D9B-433C-BC66-05D52A368951}" type="presParOf" srcId="{5634B7F5-64A3-4B97-A7CA-4E1143ACB3FA}" destId="{C7C847F3-7B20-42E1-8175-8012AF3330C9}" srcOrd="0" destOrd="0" presId="urn:microsoft.com/office/officeart/2018/2/layout/IconLabelDescriptionList"/>
    <dgm:cxn modelId="{90E3D4E4-E06A-40DD-82B6-9A6D27F2A57E}" type="presParOf" srcId="{5634B7F5-64A3-4B97-A7CA-4E1143ACB3FA}" destId="{D448F689-1AE0-46A7-A729-A0FE7E3A40EB}" srcOrd="1" destOrd="0" presId="urn:microsoft.com/office/officeart/2018/2/layout/IconLabelDescriptionList"/>
    <dgm:cxn modelId="{DBF376DE-4D78-4CE4-B87C-8AACA0FDA9C6}" type="presParOf" srcId="{5634B7F5-64A3-4B97-A7CA-4E1143ACB3FA}" destId="{ACEE551A-D8FC-4E3F-80A5-B56A46C1F3BC}" srcOrd="2" destOrd="0" presId="urn:microsoft.com/office/officeart/2018/2/layout/IconLabelDescriptionList"/>
    <dgm:cxn modelId="{B1494A1B-E488-4629-AE6A-E88A56B16D48}" type="presParOf" srcId="{5634B7F5-64A3-4B97-A7CA-4E1143ACB3FA}" destId="{48EB4BCA-A785-48C3-A094-EF3E8110DD2D}" srcOrd="3" destOrd="0" presId="urn:microsoft.com/office/officeart/2018/2/layout/IconLabelDescriptionList"/>
    <dgm:cxn modelId="{CB1D2976-6764-4D1C-98CF-DEC92B4BBA1E}" type="presParOf" srcId="{5634B7F5-64A3-4B97-A7CA-4E1143ACB3FA}" destId="{FEF1DA70-8273-484F-8EDC-9C33FFC68FF6}"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C95A41-7380-4C48-9471-F88A5E8C1A98}"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A8BCD10A-2A60-4063-89B3-3DFF50FCAB7E}">
      <dgm:prSet/>
      <dgm:spPr/>
      <dgm:t>
        <a:bodyPr/>
        <a:lstStyle/>
        <a:p>
          <a:r>
            <a:rPr lang="en-IN" b="1" dirty="0"/>
            <a:t>The "System Approach" section outlines the overall strategy and methodology for developing and implementing the Keylogger system. Here's a suggested structure for this section:</a:t>
          </a:r>
          <a:endParaRPr lang="en-US" dirty="0"/>
        </a:p>
      </dgm:t>
    </dgm:pt>
    <dgm:pt modelId="{E7909964-C0B5-4EBE-9CE1-EB700CD464DD}" type="parTrans" cxnId="{55C3F957-BFD2-4918-851D-782544E71052}">
      <dgm:prSet/>
      <dgm:spPr/>
      <dgm:t>
        <a:bodyPr/>
        <a:lstStyle/>
        <a:p>
          <a:endParaRPr lang="en-US"/>
        </a:p>
      </dgm:t>
    </dgm:pt>
    <dgm:pt modelId="{2F8F90E0-0BE9-402F-B0D7-38A2D0378F75}" type="sibTrans" cxnId="{55C3F957-BFD2-4918-851D-782544E71052}">
      <dgm:prSet/>
      <dgm:spPr/>
      <dgm:t>
        <a:bodyPr/>
        <a:lstStyle/>
        <a:p>
          <a:endParaRPr lang="en-US"/>
        </a:p>
      </dgm:t>
    </dgm:pt>
    <dgm:pt modelId="{F58C161D-788C-4928-808D-7DF7B91FDBFC}">
      <dgm:prSet/>
      <dgm:spPr/>
      <dgm:t>
        <a:bodyPr/>
        <a:lstStyle/>
        <a:p>
          <a:r>
            <a:rPr lang="en-IN" b="1"/>
            <a:t>System requirements</a:t>
          </a:r>
          <a:endParaRPr lang="en-US"/>
        </a:p>
      </dgm:t>
    </dgm:pt>
    <dgm:pt modelId="{F4C47513-D2C0-4355-8B87-9AAAD6771D81}" type="parTrans" cxnId="{4C3BFDE1-5DA3-4F3C-9135-6A59FEB7E972}">
      <dgm:prSet/>
      <dgm:spPr/>
      <dgm:t>
        <a:bodyPr/>
        <a:lstStyle/>
        <a:p>
          <a:endParaRPr lang="en-US"/>
        </a:p>
      </dgm:t>
    </dgm:pt>
    <dgm:pt modelId="{79F5AA4C-EBB1-4FCD-A367-3CECDBBB78D7}" type="sibTrans" cxnId="{4C3BFDE1-5DA3-4F3C-9135-6A59FEB7E972}">
      <dgm:prSet/>
      <dgm:spPr/>
      <dgm:t>
        <a:bodyPr/>
        <a:lstStyle/>
        <a:p>
          <a:endParaRPr lang="en-US"/>
        </a:p>
      </dgm:t>
    </dgm:pt>
    <dgm:pt modelId="{404EED7E-6FA5-4072-9E2F-389571E97AC3}">
      <dgm:prSet/>
      <dgm:spPr/>
      <dgm:t>
        <a:bodyPr/>
        <a:lstStyle/>
        <a:p>
          <a:r>
            <a:rPr lang="en-IN" b="1"/>
            <a:t>Library required to build the model</a:t>
          </a:r>
          <a:endParaRPr lang="en-US"/>
        </a:p>
      </dgm:t>
    </dgm:pt>
    <dgm:pt modelId="{A87B1FDD-78EA-41CD-A7A8-47A201EDF780}" type="parTrans" cxnId="{DC3592EC-988A-4205-97CC-1E10EE95052C}">
      <dgm:prSet/>
      <dgm:spPr/>
      <dgm:t>
        <a:bodyPr/>
        <a:lstStyle/>
        <a:p>
          <a:endParaRPr lang="en-US"/>
        </a:p>
      </dgm:t>
    </dgm:pt>
    <dgm:pt modelId="{72B116D7-705E-4489-BF08-5579ED6E668B}" type="sibTrans" cxnId="{DC3592EC-988A-4205-97CC-1E10EE95052C}">
      <dgm:prSet/>
      <dgm:spPr/>
      <dgm:t>
        <a:bodyPr/>
        <a:lstStyle/>
        <a:p>
          <a:endParaRPr lang="en-US"/>
        </a:p>
      </dgm:t>
    </dgm:pt>
    <dgm:pt modelId="{B2A1785F-9B2C-4579-A52F-687A33D57B09}" type="pres">
      <dgm:prSet presAssocID="{5BC95A41-7380-4C48-9471-F88A5E8C1A98}" presName="Name0" presStyleCnt="0">
        <dgm:presLayoutVars>
          <dgm:dir/>
          <dgm:animLvl val="lvl"/>
          <dgm:resizeHandles val="exact"/>
        </dgm:presLayoutVars>
      </dgm:prSet>
      <dgm:spPr/>
    </dgm:pt>
    <dgm:pt modelId="{CFCFC5D8-94BC-474C-8CBC-3C45BE2EB715}" type="pres">
      <dgm:prSet presAssocID="{A8BCD10A-2A60-4063-89B3-3DFF50FCAB7E}" presName="boxAndChildren" presStyleCnt="0"/>
      <dgm:spPr/>
    </dgm:pt>
    <dgm:pt modelId="{485EADC0-33B0-4B89-B4B7-71F294B111A8}" type="pres">
      <dgm:prSet presAssocID="{A8BCD10A-2A60-4063-89B3-3DFF50FCAB7E}" presName="parentTextBox" presStyleLbl="node1" presStyleIdx="0" presStyleCnt="1"/>
      <dgm:spPr/>
    </dgm:pt>
    <dgm:pt modelId="{43570A8D-32CB-43DA-8504-703FAEBB0025}" type="pres">
      <dgm:prSet presAssocID="{A8BCD10A-2A60-4063-89B3-3DFF50FCAB7E}" presName="entireBox" presStyleLbl="node1" presStyleIdx="0" presStyleCnt="1"/>
      <dgm:spPr/>
    </dgm:pt>
    <dgm:pt modelId="{846DF617-7A4F-484C-92F0-6A645FE941DE}" type="pres">
      <dgm:prSet presAssocID="{A8BCD10A-2A60-4063-89B3-3DFF50FCAB7E}" presName="descendantBox" presStyleCnt="0"/>
      <dgm:spPr/>
    </dgm:pt>
    <dgm:pt modelId="{257CA5EE-FA84-4D95-A97A-33411C99792B}" type="pres">
      <dgm:prSet presAssocID="{F58C161D-788C-4928-808D-7DF7B91FDBFC}" presName="childTextBox" presStyleLbl="fgAccFollowNode1" presStyleIdx="0" presStyleCnt="2">
        <dgm:presLayoutVars>
          <dgm:bulletEnabled val="1"/>
        </dgm:presLayoutVars>
      </dgm:prSet>
      <dgm:spPr/>
    </dgm:pt>
    <dgm:pt modelId="{F34A7D2D-A194-42F1-BEC9-9154F7B9F837}" type="pres">
      <dgm:prSet presAssocID="{404EED7E-6FA5-4072-9E2F-389571E97AC3}" presName="childTextBox" presStyleLbl="fgAccFollowNode1" presStyleIdx="1" presStyleCnt="2">
        <dgm:presLayoutVars>
          <dgm:bulletEnabled val="1"/>
        </dgm:presLayoutVars>
      </dgm:prSet>
      <dgm:spPr/>
    </dgm:pt>
  </dgm:ptLst>
  <dgm:cxnLst>
    <dgm:cxn modelId="{2EE85367-531D-4030-9C47-AF9B1DE275FF}" type="presOf" srcId="{A8BCD10A-2A60-4063-89B3-3DFF50FCAB7E}" destId="{43570A8D-32CB-43DA-8504-703FAEBB0025}" srcOrd="1" destOrd="0" presId="urn:microsoft.com/office/officeart/2005/8/layout/process4"/>
    <dgm:cxn modelId="{55C3F957-BFD2-4918-851D-782544E71052}" srcId="{5BC95A41-7380-4C48-9471-F88A5E8C1A98}" destId="{A8BCD10A-2A60-4063-89B3-3DFF50FCAB7E}" srcOrd="0" destOrd="0" parTransId="{E7909964-C0B5-4EBE-9CE1-EB700CD464DD}" sibTransId="{2F8F90E0-0BE9-402F-B0D7-38A2D0378F75}"/>
    <dgm:cxn modelId="{D434427A-AF42-42BC-A1FD-CACF9C7CE977}" type="presOf" srcId="{5BC95A41-7380-4C48-9471-F88A5E8C1A98}" destId="{B2A1785F-9B2C-4579-A52F-687A33D57B09}" srcOrd="0" destOrd="0" presId="urn:microsoft.com/office/officeart/2005/8/layout/process4"/>
    <dgm:cxn modelId="{8515D393-BFB6-4C9F-82E0-07DEFD607553}" type="presOf" srcId="{A8BCD10A-2A60-4063-89B3-3DFF50FCAB7E}" destId="{485EADC0-33B0-4B89-B4B7-71F294B111A8}" srcOrd="0" destOrd="0" presId="urn:microsoft.com/office/officeart/2005/8/layout/process4"/>
    <dgm:cxn modelId="{4C3BFDE1-5DA3-4F3C-9135-6A59FEB7E972}" srcId="{A8BCD10A-2A60-4063-89B3-3DFF50FCAB7E}" destId="{F58C161D-788C-4928-808D-7DF7B91FDBFC}" srcOrd="0" destOrd="0" parTransId="{F4C47513-D2C0-4355-8B87-9AAAD6771D81}" sibTransId="{79F5AA4C-EBB1-4FCD-A367-3CECDBBB78D7}"/>
    <dgm:cxn modelId="{24C2FEE7-6045-4E4F-874C-EF2CB9DA2BB5}" type="presOf" srcId="{404EED7E-6FA5-4072-9E2F-389571E97AC3}" destId="{F34A7D2D-A194-42F1-BEC9-9154F7B9F837}" srcOrd="0" destOrd="0" presId="urn:microsoft.com/office/officeart/2005/8/layout/process4"/>
    <dgm:cxn modelId="{DC3592EC-988A-4205-97CC-1E10EE95052C}" srcId="{A8BCD10A-2A60-4063-89B3-3DFF50FCAB7E}" destId="{404EED7E-6FA5-4072-9E2F-389571E97AC3}" srcOrd="1" destOrd="0" parTransId="{A87B1FDD-78EA-41CD-A7A8-47A201EDF780}" sibTransId="{72B116D7-705E-4489-BF08-5579ED6E668B}"/>
    <dgm:cxn modelId="{BDC50AFE-7AF5-4064-90A2-95FCA4189E4B}" type="presOf" srcId="{F58C161D-788C-4928-808D-7DF7B91FDBFC}" destId="{257CA5EE-FA84-4D95-A97A-33411C99792B}" srcOrd="0" destOrd="0" presId="urn:microsoft.com/office/officeart/2005/8/layout/process4"/>
    <dgm:cxn modelId="{07BE45D7-11FB-46A3-97EA-7AA80D51A456}" type="presParOf" srcId="{B2A1785F-9B2C-4579-A52F-687A33D57B09}" destId="{CFCFC5D8-94BC-474C-8CBC-3C45BE2EB715}" srcOrd="0" destOrd="0" presId="urn:microsoft.com/office/officeart/2005/8/layout/process4"/>
    <dgm:cxn modelId="{3DA7B5FF-0C87-4C9E-9D85-4947D7228165}" type="presParOf" srcId="{CFCFC5D8-94BC-474C-8CBC-3C45BE2EB715}" destId="{485EADC0-33B0-4B89-B4B7-71F294B111A8}" srcOrd="0" destOrd="0" presId="urn:microsoft.com/office/officeart/2005/8/layout/process4"/>
    <dgm:cxn modelId="{0B59369E-2DDF-41B6-9B3A-4EBF1482D820}" type="presParOf" srcId="{CFCFC5D8-94BC-474C-8CBC-3C45BE2EB715}" destId="{43570A8D-32CB-43DA-8504-703FAEBB0025}" srcOrd="1" destOrd="0" presId="urn:microsoft.com/office/officeart/2005/8/layout/process4"/>
    <dgm:cxn modelId="{9687E4DF-51A9-44A6-AF82-4BFB1DA1AAE4}" type="presParOf" srcId="{CFCFC5D8-94BC-474C-8CBC-3C45BE2EB715}" destId="{846DF617-7A4F-484C-92F0-6A645FE941DE}" srcOrd="2" destOrd="0" presId="urn:microsoft.com/office/officeart/2005/8/layout/process4"/>
    <dgm:cxn modelId="{A7C63921-14F2-4F32-8D83-223A3135378F}" type="presParOf" srcId="{846DF617-7A4F-484C-92F0-6A645FE941DE}" destId="{257CA5EE-FA84-4D95-A97A-33411C99792B}" srcOrd="0" destOrd="0" presId="urn:microsoft.com/office/officeart/2005/8/layout/process4"/>
    <dgm:cxn modelId="{046D3B70-B60A-4810-952F-21CA6E2A4B19}" type="presParOf" srcId="{846DF617-7A4F-484C-92F0-6A645FE941DE}" destId="{F34A7D2D-A194-42F1-BEC9-9154F7B9F837}"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26D7F1-61A9-4D17-8DB8-CA833A3922EF}">
      <dsp:nvSpPr>
        <dsp:cNvPr id="0" name=""/>
        <dsp:cNvSpPr/>
      </dsp:nvSpPr>
      <dsp:spPr>
        <a:xfrm>
          <a:off x="1109881" y="639308"/>
          <a:ext cx="768867" cy="7688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225054-86A7-43D1-8A21-1E1206F41C7D}">
      <dsp:nvSpPr>
        <dsp:cNvPr id="0" name=""/>
        <dsp:cNvSpPr/>
      </dsp:nvSpPr>
      <dsp:spPr>
        <a:xfrm>
          <a:off x="640017" y="1722519"/>
          <a:ext cx="1708593" cy="6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b="1" kern="1200"/>
            <a:t>Problem Statement </a:t>
          </a:r>
          <a:r>
            <a:rPr lang="en-US" sz="1300" kern="1200"/>
            <a:t>(Should not include solution)</a:t>
          </a:r>
        </a:p>
      </dsp:txBody>
      <dsp:txXfrm>
        <a:off x="640017" y="1722519"/>
        <a:ext cx="1708593" cy="683437"/>
      </dsp:txXfrm>
    </dsp:sp>
    <dsp:sp modelId="{0AAB5DD8-DDA8-47E8-9046-06F97260D131}">
      <dsp:nvSpPr>
        <dsp:cNvPr id="0" name=""/>
        <dsp:cNvSpPr/>
      </dsp:nvSpPr>
      <dsp:spPr>
        <a:xfrm>
          <a:off x="3117478" y="639308"/>
          <a:ext cx="768867" cy="7688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F0AB06-45C2-493D-B836-4ED189B2E9E7}">
      <dsp:nvSpPr>
        <dsp:cNvPr id="0" name=""/>
        <dsp:cNvSpPr/>
      </dsp:nvSpPr>
      <dsp:spPr>
        <a:xfrm>
          <a:off x="2647615" y="1722519"/>
          <a:ext cx="1708593" cy="6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b="1" kern="1200"/>
            <a:t>Proposed System/Solution</a:t>
          </a:r>
          <a:endParaRPr lang="en-US" sz="1300" kern="1200"/>
        </a:p>
      </dsp:txBody>
      <dsp:txXfrm>
        <a:off x="2647615" y="1722519"/>
        <a:ext cx="1708593" cy="683437"/>
      </dsp:txXfrm>
    </dsp:sp>
    <dsp:sp modelId="{FD8BB825-CA1B-4FE7-A28F-0757DA5F3B43}">
      <dsp:nvSpPr>
        <dsp:cNvPr id="0" name=""/>
        <dsp:cNvSpPr/>
      </dsp:nvSpPr>
      <dsp:spPr>
        <a:xfrm>
          <a:off x="5125076" y="639308"/>
          <a:ext cx="768867" cy="7688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348A0A-0C4C-4048-A3B1-2B31DF56FCBE}">
      <dsp:nvSpPr>
        <dsp:cNvPr id="0" name=""/>
        <dsp:cNvSpPr/>
      </dsp:nvSpPr>
      <dsp:spPr>
        <a:xfrm>
          <a:off x="4655213" y="1722519"/>
          <a:ext cx="1708593" cy="6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b="1" kern="1200"/>
            <a:t>System Development Approach </a:t>
          </a:r>
          <a:r>
            <a:rPr lang="en-US" sz="1300" kern="1200"/>
            <a:t>(Technology Used) </a:t>
          </a:r>
        </a:p>
      </dsp:txBody>
      <dsp:txXfrm>
        <a:off x="4655213" y="1722519"/>
        <a:ext cx="1708593" cy="683437"/>
      </dsp:txXfrm>
    </dsp:sp>
    <dsp:sp modelId="{AEDA6F15-DE33-4DB2-B309-7A5243A8EC62}">
      <dsp:nvSpPr>
        <dsp:cNvPr id="0" name=""/>
        <dsp:cNvSpPr/>
      </dsp:nvSpPr>
      <dsp:spPr>
        <a:xfrm>
          <a:off x="7132674" y="639308"/>
          <a:ext cx="768867" cy="7688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0F2194-CC3E-4E63-A137-478CFE9E8FDB}">
      <dsp:nvSpPr>
        <dsp:cNvPr id="0" name=""/>
        <dsp:cNvSpPr/>
      </dsp:nvSpPr>
      <dsp:spPr>
        <a:xfrm>
          <a:off x="6662810" y="1722519"/>
          <a:ext cx="1708593" cy="6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b="1" kern="1200"/>
            <a:t>Algorithm &amp; Deployment  </a:t>
          </a:r>
          <a:endParaRPr lang="en-US" sz="1300" kern="1200"/>
        </a:p>
      </dsp:txBody>
      <dsp:txXfrm>
        <a:off x="6662810" y="1722519"/>
        <a:ext cx="1708593" cy="683437"/>
      </dsp:txXfrm>
    </dsp:sp>
    <dsp:sp modelId="{3FB32B82-1DA0-4D01-BC10-AF8E472D9759}">
      <dsp:nvSpPr>
        <dsp:cNvPr id="0" name=""/>
        <dsp:cNvSpPr/>
      </dsp:nvSpPr>
      <dsp:spPr>
        <a:xfrm>
          <a:off x="9140271" y="639308"/>
          <a:ext cx="768867" cy="76886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E4BD9D-0968-4DB0-AFEF-A6CD5AACE527}">
      <dsp:nvSpPr>
        <dsp:cNvPr id="0" name=""/>
        <dsp:cNvSpPr/>
      </dsp:nvSpPr>
      <dsp:spPr>
        <a:xfrm>
          <a:off x="8670408" y="1722519"/>
          <a:ext cx="1708593" cy="6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b="1" kern="1200"/>
            <a:t>Result (Output Image)</a:t>
          </a:r>
          <a:endParaRPr lang="en-US" sz="1300" kern="1200"/>
        </a:p>
      </dsp:txBody>
      <dsp:txXfrm>
        <a:off x="8670408" y="1722519"/>
        <a:ext cx="1708593" cy="683437"/>
      </dsp:txXfrm>
    </dsp:sp>
    <dsp:sp modelId="{075D4B1E-D5F5-4A7E-82C1-AE3B60AE6F0C}">
      <dsp:nvSpPr>
        <dsp:cNvPr id="0" name=""/>
        <dsp:cNvSpPr/>
      </dsp:nvSpPr>
      <dsp:spPr>
        <a:xfrm>
          <a:off x="3117478" y="2833105"/>
          <a:ext cx="768867" cy="76886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5E31B7-E611-4997-B030-DE8DE297DE4D}">
      <dsp:nvSpPr>
        <dsp:cNvPr id="0" name=""/>
        <dsp:cNvSpPr/>
      </dsp:nvSpPr>
      <dsp:spPr>
        <a:xfrm>
          <a:off x="2647615" y="3916316"/>
          <a:ext cx="1708593" cy="6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b="1" kern="1200"/>
            <a:t>Conclusion</a:t>
          </a:r>
          <a:endParaRPr lang="en-US" sz="1300" kern="1200"/>
        </a:p>
      </dsp:txBody>
      <dsp:txXfrm>
        <a:off x="2647615" y="3916316"/>
        <a:ext cx="1708593" cy="683437"/>
      </dsp:txXfrm>
    </dsp:sp>
    <dsp:sp modelId="{FB22C059-E810-4A5F-9D04-D9B8EEAC45AA}">
      <dsp:nvSpPr>
        <dsp:cNvPr id="0" name=""/>
        <dsp:cNvSpPr/>
      </dsp:nvSpPr>
      <dsp:spPr>
        <a:xfrm>
          <a:off x="5125076" y="2833105"/>
          <a:ext cx="768867" cy="76886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F68899-F9B7-42A7-90FF-DF49B743099F}">
      <dsp:nvSpPr>
        <dsp:cNvPr id="0" name=""/>
        <dsp:cNvSpPr/>
      </dsp:nvSpPr>
      <dsp:spPr>
        <a:xfrm>
          <a:off x="4655213" y="3916316"/>
          <a:ext cx="1708593" cy="6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b="1" kern="1200"/>
            <a:t>Future Scope</a:t>
          </a:r>
          <a:endParaRPr lang="en-US" sz="1300" kern="1200"/>
        </a:p>
      </dsp:txBody>
      <dsp:txXfrm>
        <a:off x="4655213" y="3916316"/>
        <a:ext cx="1708593" cy="683437"/>
      </dsp:txXfrm>
    </dsp:sp>
    <dsp:sp modelId="{EF9E80F9-94CA-4FE8-8D21-835716DA143E}">
      <dsp:nvSpPr>
        <dsp:cNvPr id="0" name=""/>
        <dsp:cNvSpPr/>
      </dsp:nvSpPr>
      <dsp:spPr>
        <a:xfrm>
          <a:off x="7132674" y="2833105"/>
          <a:ext cx="768867" cy="768867"/>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CB7E1E-5C57-439F-9D91-3205B7D1951A}">
      <dsp:nvSpPr>
        <dsp:cNvPr id="0" name=""/>
        <dsp:cNvSpPr/>
      </dsp:nvSpPr>
      <dsp:spPr>
        <a:xfrm>
          <a:off x="6662810" y="3916316"/>
          <a:ext cx="1708593" cy="6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b="1" kern="1200"/>
            <a:t>References</a:t>
          </a:r>
          <a:endParaRPr lang="en-US" sz="1300" kern="1200"/>
        </a:p>
      </dsp:txBody>
      <dsp:txXfrm>
        <a:off x="6662810" y="3916316"/>
        <a:ext cx="1708593" cy="6834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E6384F-A836-4062-B92A-F6B7A9F70DDB}">
      <dsp:nvSpPr>
        <dsp:cNvPr id="0" name=""/>
        <dsp:cNvSpPr/>
      </dsp:nvSpPr>
      <dsp:spPr>
        <a:xfrm>
          <a:off x="9066" y="396660"/>
          <a:ext cx="672654" cy="672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E84853-EDF4-4C72-976C-89DA45D88006}">
      <dsp:nvSpPr>
        <dsp:cNvPr id="0" name=""/>
        <dsp:cNvSpPr/>
      </dsp:nvSpPr>
      <dsp:spPr>
        <a:xfrm>
          <a:off x="9066" y="1237669"/>
          <a:ext cx="1921871" cy="441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i="0" kern="1200"/>
            <a:t>Data Collection</a:t>
          </a:r>
          <a:r>
            <a:rPr lang="en-US" sz="1400" b="0" i="0" kern="1200"/>
            <a:t>:</a:t>
          </a:r>
          <a:endParaRPr lang="en-US" sz="1400" kern="1200"/>
        </a:p>
      </dsp:txBody>
      <dsp:txXfrm>
        <a:off x="9066" y="1237669"/>
        <a:ext cx="1921871" cy="441429"/>
      </dsp:txXfrm>
    </dsp:sp>
    <dsp:sp modelId="{ADED77B3-0062-48D0-8E0D-F93B5223F399}">
      <dsp:nvSpPr>
        <dsp:cNvPr id="0" name=""/>
        <dsp:cNvSpPr/>
      </dsp:nvSpPr>
      <dsp:spPr>
        <a:xfrm>
          <a:off x="9066" y="1757403"/>
          <a:ext cx="1921871" cy="2554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0" i="0" kern="1200"/>
            <a:t>Gather a diverse dataset of keystrokes, including legitimate user input and potentially malicious keystrokes captured from keylogging attacks.</a:t>
          </a:r>
          <a:endParaRPr lang="en-US" sz="1100" kern="1200"/>
        </a:p>
        <a:p>
          <a:pPr marL="0" lvl="0" indent="0" algn="l" defTabSz="488950">
            <a:lnSpc>
              <a:spcPct val="100000"/>
            </a:lnSpc>
            <a:spcBef>
              <a:spcPct val="0"/>
            </a:spcBef>
            <a:spcAft>
              <a:spcPct val="35000"/>
            </a:spcAft>
            <a:buNone/>
          </a:pPr>
          <a:r>
            <a:rPr lang="en-US" sz="1100" b="0" i="0" kern="1200"/>
            <a:t>The dataset should encompass various scenarios and environments to ensure the model's robustness.</a:t>
          </a:r>
          <a:endParaRPr lang="en-US" sz="1100" kern="1200"/>
        </a:p>
      </dsp:txBody>
      <dsp:txXfrm>
        <a:off x="9066" y="1757403"/>
        <a:ext cx="1921871" cy="2554461"/>
      </dsp:txXfrm>
    </dsp:sp>
    <dsp:sp modelId="{F11096B6-2642-4A01-A8F9-C3241DD9E1CF}">
      <dsp:nvSpPr>
        <dsp:cNvPr id="0" name=""/>
        <dsp:cNvSpPr/>
      </dsp:nvSpPr>
      <dsp:spPr>
        <a:xfrm>
          <a:off x="2267265" y="396660"/>
          <a:ext cx="672654" cy="672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F34519-8810-4021-AB40-CBACB43B5D80}">
      <dsp:nvSpPr>
        <dsp:cNvPr id="0" name=""/>
        <dsp:cNvSpPr/>
      </dsp:nvSpPr>
      <dsp:spPr>
        <a:xfrm>
          <a:off x="2267265" y="1237669"/>
          <a:ext cx="1921871" cy="441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i="0" kern="1200"/>
            <a:t>Data Preprocessing</a:t>
          </a:r>
          <a:r>
            <a:rPr lang="en-US" sz="1400" b="0" i="0" kern="1200"/>
            <a:t>:</a:t>
          </a:r>
          <a:endParaRPr lang="en-US" sz="1400" kern="1200"/>
        </a:p>
      </dsp:txBody>
      <dsp:txXfrm>
        <a:off x="2267265" y="1237669"/>
        <a:ext cx="1921871" cy="441429"/>
      </dsp:txXfrm>
    </dsp:sp>
    <dsp:sp modelId="{CBC94871-E8B8-4353-AC34-5F2AC3895C87}">
      <dsp:nvSpPr>
        <dsp:cNvPr id="0" name=""/>
        <dsp:cNvSpPr/>
      </dsp:nvSpPr>
      <dsp:spPr>
        <a:xfrm>
          <a:off x="2267265" y="1757403"/>
          <a:ext cx="1921871" cy="2554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0" i="0" kern="1200"/>
            <a:t>Clean the collected data, removing any noise or irrelevant information.</a:t>
          </a:r>
          <a:endParaRPr lang="en-US" sz="1100" kern="1200"/>
        </a:p>
        <a:p>
          <a:pPr marL="0" lvl="0" indent="0" algn="l" defTabSz="488950">
            <a:lnSpc>
              <a:spcPct val="100000"/>
            </a:lnSpc>
            <a:spcBef>
              <a:spcPct val="0"/>
            </a:spcBef>
            <a:spcAft>
              <a:spcPct val="35000"/>
            </a:spcAft>
            <a:buNone/>
          </a:pPr>
          <a:r>
            <a:rPr lang="en-US" sz="1100" b="0" i="0" kern="1200"/>
            <a:t>Convert the keystroke data into a format suitable for machine learning algorithms. This might involve feature extraction, such as timing information between keystrokes or frequency of specific keystrokes.</a:t>
          </a:r>
          <a:endParaRPr lang="en-US" sz="1100" kern="1200"/>
        </a:p>
      </dsp:txBody>
      <dsp:txXfrm>
        <a:off x="2267265" y="1757403"/>
        <a:ext cx="1921871" cy="2554461"/>
      </dsp:txXfrm>
    </dsp:sp>
    <dsp:sp modelId="{75C4018D-E79A-4B0D-B69C-E7FC368F3BD6}">
      <dsp:nvSpPr>
        <dsp:cNvPr id="0" name=""/>
        <dsp:cNvSpPr/>
      </dsp:nvSpPr>
      <dsp:spPr>
        <a:xfrm>
          <a:off x="4525464" y="396660"/>
          <a:ext cx="672654" cy="672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4664A9-E9B4-4D20-8761-63F6C722D5D7}">
      <dsp:nvSpPr>
        <dsp:cNvPr id="0" name=""/>
        <dsp:cNvSpPr/>
      </dsp:nvSpPr>
      <dsp:spPr>
        <a:xfrm>
          <a:off x="4525464" y="1237669"/>
          <a:ext cx="1921871" cy="441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i="0" kern="1200"/>
            <a:t>Machine Learning Algorithm</a:t>
          </a:r>
          <a:r>
            <a:rPr lang="en-US" sz="1400" b="0" i="0" kern="1200"/>
            <a:t>:</a:t>
          </a:r>
          <a:endParaRPr lang="en-US" sz="1400" kern="1200"/>
        </a:p>
      </dsp:txBody>
      <dsp:txXfrm>
        <a:off x="4525464" y="1237669"/>
        <a:ext cx="1921871" cy="441429"/>
      </dsp:txXfrm>
    </dsp:sp>
    <dsp:sp modelId="{9445A2C2-9D49-4DF1-9422-CC56193F5410}">
      <dsp:nvSpPr>
        <dsp:cNvPr id="0" name=""/>
        <dsp:cNvSpPr/>
      </dsp:nvSpPr>
      <dsp:spPr>
        <a:xfrm>
          <a:off x="4525464" y="1757403"/>
          <a:ext cx="1921871" cy="2554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0" i="0" kern="1200"/>
            <a:t>Choose or design a machine learning algorithm suitable for detecting keylogger behavior.</a:t>
          </a:r>
          <a:endParaRPr lang="en-US" sz="1100" kern="1200"/>
        </a:p>
        <a:p>
          <a:pPr marL="0" lvl="0" indent="0" algn="l" defTabSz="488950">
            <a:lnSpc>
              <a:spcPct val="100000"/>
            </a:lnSpc>
            <a:spcBef>
              <a:spcPct val="0"/>
            </a:spcBef>
            <a:spcAft>
              <a:spcPct val="35000"/>
            </a:spcAft>
            <a:buNone/>
          </a:pPr>
          <a:r>
            <a:rPr lang="en-US" sz="1100" b="0" i="0" kern="1200"/>
            <a:t>Popular options might include supervised learning algorithms such as decision trees, random forests, or neural networks.</a:t>
          </a:r>
          <a:endParaRPr lang="en-US" sz="1100" kern="1200"/>
        </a:p>
        <a:p>
          <a:pPr marL="0" lvl="0" indent="0" algn="l" defTabSz="488950">
            <a:lnSpc>
              <a:spcPct val="100000"/>
            </a:lnSpc>
            <a:spcBef>
              <a:spcPct val="0"/>
            </a:spcBef>
            <a:spcAft>
              <a:spcPct val="35000"/>
            </a:spcAft>
            <a:buNone/>
          </a:pPr>
          <a:r>
            <a:rPr lang="en-US" sz="1100" b="0" i="0" kern="1200"/>
            <a:t>Consider anomaly detection techniques if the goal is to identify malicious behavior among legitimate user activity.</a:t>
          </a:r>
          <a:endParaRPr lang="en-US" sz="1100" kern="1200"/>
        </a:p>
      </dsp:txBody>
      <dsp:txXfrm>
        <a:off x="4525464" y="1757403"/>
        <a:ext cx="1921871" cy="2554461"/>
      </dsp:txXfrm>
    </dsp:sp>
    <dsp:sp modelId="{BB7E01F6-E1A3-43FE-A572-9737BEE9C7DF}">
      <dsp:nvSpPr>
        <dsp:cNvPr id="0" name=""/>
        <dsp:cNvSpPr/>
      </dsp:nvSpPr>
      <dsp:spPr>
        <a:xfrm>
          <a:off x="6783663" y="396660"/>
          <a:ext cx="672654" cy="672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6A32A4-C9C9-48AF-A6A5-E459794D81C3}">
      <dsp:nvSpPr>
        <dsp:cNvPr id="0" name=""/>
        <dsp:cNvSpPr/>
      </dsp:nvSpPr>
      <dsp:spPr>
        <a:xfrm>
          <a:off x="6783663" y="1237669"/>
          <a:ext cx="1921871" cy="441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i="0" kern="1200"/>
            <a:t>Deployment</a:t>
          </a:r>
          <a:r>
            <a:rPr lang="en-US" sz="1400" b="0" i="0" kern="1200"/>
            <a:t>:</a:t>
          </a:r>
          <a:endParaRPr lang="en-US" sz="1400" kern="1200"/>
        </a:p>
      </dsp:txBody>
      <dsp:txXfrm>
        <a:off x="6783663" y="1237669"/>
        <a:ext cx="1921871" cy="441429"/>
      </dsp:txXfrm>
    </dsp:sp>
    <dsp:sp modelId="{46909A3D-FA86-45DC-9FA9-26DD45CA7B7C}">
      <dsp:nvSpPr>
        <dsp:cNvPr id="0" name=""/>
        <dsp:cNvSpPr/>
      </dsp:nvSpPr>
      <dsp:spPr>
        <a:xfrm>
          <a:off x="6783663" y="1757403"/>
          <a:ext cx="1921871" cy="2554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0" i="0" kern="1200"/>
            <a:t>Implement the trained machine learning model into a real-time monitoring system that can continuously analyze keystrokes for potential keylogging activity.</a:t>
          </a:r>
          <a:endParaRPr lang="en-US" sz="1100" kern="1200"/>
        </a:p>
        <a:p>
          <a:pPr marL="0" lvl="0" indent="0" algn="l" defTabSz="488950">
            <a:lnSpc>
              <a:spcPct val="100000"/>
            </a:lnSpc>
            <a:spcBef>
              <a:spcPct val="0"/>
            </a:spcBef>
            <a:spcAft>
              <a:spcPct val="35000"/>
            </a:spcAft>
            <a:buNone/>
          </a:pPr>
          <a:r>
            <a:rPr lang="en-US" sz="1100" b="0" i="0" kern="1200"/>
            <a:t>Ensure the deployment environment is secure to prevent tampering or evasion by attackers.</a:t>
          </a:r>
          <a:endParaRPr lang="en-US" sz="1100" kern="1200"/>
        </a:p>
      </dsp:txBody>
      <dsp:txXfrm>
        <a:off x="6783663" y="1757403"/>
        <a:ext cx="1921871" cy="2554461"/>
      </dsp:txXfrm>
    </dsp:sp>
    <dsp:sp modelId="{C7C847F3-7B20-42E1-8175-8012AF3330C9}">
      <dsp:nvSpPr>
        <dsp:cNvPr id="0" name=""/>
        <dsp:cNvSpPr/>
      </dsp:nvSpPr>
      <dsp:spPr>
        <a:xfrm>
          <a:off x="9041861" y="396660"/>
          <a:ext cx="672654" cy="672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EE551A-D8FC-4E3F-80A5-B56A46C1F3BC}">
      <dsp:nvSpPr>
        <dsp:cNvPr id="0" name=""/>
        <dsp:cNvSpPr/>
      </dsp:nvSpPr>
      <dsp:spPr>
        <a:xfrm>
          <a:off x="9041861" y="1237669"/>
          <a:ext cx="1921871" cy="441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i="0" kern="1200"/>
            <a:t>Evaluation</a:t>
          </a:r>
          <a:r>
            <a:rPr lang="en-US" sz="1400" b="0" i="0" kern="1200"/>
            <a:t>:</a:t>
          </a:r>
          <a:endParaRPr lang="en-US" sz="1400" kern="1200"/>
        </a:p>
      </dsp:txBody>
      <dsp:txXfrm>
        <a:off x="9041861" y="1237669"/>
        <a:ext cx="1921871" cy="441429"/>
      </dsp:txXfrm>
    </dsp:sp>
    <dsp:sp modelId="{FEF1DA70-8273-484F-8EDC-9C33FFC68FF6}">
      <dsp:nvSpPr>
        <dsp:cNvPr id="0" name=""/>
        <dsp:cNvSpPr/>
      </dsp:nvSpPr>
      <dsp:spPr>
        <a:xfrm>
          <a:off x="9041861" y="1757403"/>
          <a:ext cx="1921871" cy="2554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0" i="0" kern="1200"/>
            <a:t>Assess the performance of the deployed system using appropriate metrics such as accuracy, precision, recall, and F1 score.</a:t>
          </a:r>
          <a:endParaRPr lang="en-US" sz="1100" kern="1200"/>
        </a:p>
        <a:p>
          <a:pPr marL="0" lvl="0" indent="0" algn="l" defTabSz="488950">
            <a:lnSpc>
              <a:spcPct val="100000"/>
            </a:lnSpc>
            <a:spcBef>
              <a:spcPct val="0"/>
            </a:spcBef>
            <a:spcAft>
              <a:spcPct val="35000"/>
            </a:spcAft>
            <a:buNone/>
          </a:pPr>
          <a:r>
            <a:rPr lang="en-US" sz="1100" b="0" i="0" kern="1200"/>
            <a:t>Conduct thorough testing to ensure the model's effectiveness in detecting keyloggers while minimizing false positives.</a:t>
          </a:r>
          <a:endParaRPr lang="en-US" sz="1100" kern="1200"/>
        </a:p>
        <a:p>
          <a:pPr marL="0" lvl="0" indent="0" algn="l" defTabSz="488950">
            <a:lnSpc>
              <a:spcPct val="100000"/>
            </a:lnSpc>
            <a:spcBef>
              <a:spcPct val="0"/>
            </a:spcBef>
            <a:spcAft>
              <a:spcPct val="35000"/>
            </a:spcAft>
            <a:buNone/>
          </a:pPr>
          <a:r>
            <a:rPr lang="en-US" sz="1100" b="0" i="0" kern="1200"/>
            <a:t>Consider simulated attack scenarios to evaluate the system's resilience against sophisticated adversaries.</a:t>
          </a:r>
          <a:endParaRPr lang="en-US" sz="1100" kern="1200"/>
        </a:p>
      </dsp:txBody>
      <dsp:txXfrm>
        <a:off x="9041861" y="1757403"/>
        <a:ext cx="1921871" cy="25544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570A8D-32CB-43DA-8504-703FAEBB0025}">
      <dsp:nvSpPr>
        <dsp:cNvPr id="0" name=""/>
        <dsp:cNvSpPr/>
      </dsp:nvSpPr>
      <dsp:spPr>
        <a:xfrm>
          <a:off x="0" y="0"/>
          <a:ext cx="11029950" cy="381428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IN" sz="2900" b="1" kern="1200" dirty="0"/>
            <a:t>The "System Approach" section outlines the overall strategy and methodology for developing and implementing the Keylogger system. Here's a suggested structure for this section:</a:t>
          </a:r>
          <a:endParaRPr lang="en-US" sz="2900" kern="1200" dirty="0"/>
        </a:p>
      </dsp:txBody>
      <dsp:txXfrm>
        <a:off x="0" y="0"/>
        <a:ext cx="11029950" cy="2059711"/>
      </dsp:txXfrm>
    </dsp:sp>
    <dsp:sp modelId="{257CA5EE-FA84-4D95-A97A-33411C99792B}">
      <dsp:nvSpPr>
        <dsp:cNvPr id="0" name=""/>
        <dsp:cNvSpPr/>
      </dsp:nvSpPr>
      <dsp:spPr>
        <a:xfrm>
          <a:off x="0" y="1983426"/>
          <a:ext cx="5514975" cy="1754569"/>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0040" tIns="57150" rIns="320040" bIns="57150" numCol="1" spcCol="1270" anchor="ctr" anchorCtr="0">
          <a:noAutofit/>
        </a:bodyPr>
        <a:lstStyle/>
        <a:p>
          <a:pPr marL="0" lvl="0" indent="0" algn="ctr" defTabSz="2000250">
            <a:lnSpc>
              <a:spcPct val="90000"/>
            </a:lnSpc>
            <a:spcBef>
              <a:spcPct val="0"/>
            </a:spcBef>
            <a:spcAft>
              <a:spcPct val="35000"/>
            </a:spcAft>
            <a:buNone/>
          </a:pPr>
          <a:r>
            <a:rPr lang="en-IN" sz="4500" b="1" kern="1200"/>
            <a:t>System requirements</a:t>
          </a:r>
          <a:endParaRPr lang="en-US" sz="4500" kern="1200"/>
        </a:p>
      </dsp:txBody>
      <dsp:txXfrm>
        <a:off x="0" y="1983426"/>
        <a:ext cx="5514975" cy="1754569"/>
      </dsp:txXfrm>
    </dsp:sp>
    <dsp:sp modelId="{F34A7D2D-A194-42F1-BEC9-9154F7B9F837}">
      <dsp:nvSpPr>
        <dsp:cNvPr id="0" name=""/>
        <dsp:cNvSpPr/>
      </dsp:nvSpPr>
      <dsp:spPr>
        <a:xfrm>
          <a:off x="5514975" y="1983426"/>
          <a:ext cx="5514975" cy="1754569"/>
        </a:xfrm>
        <a:prstGeom prst="rect">
          <a:avLst/>
        </a:prstGeom>
        <a:solidFill>
          <a:schemeClr val="accent2">
            <a:tint val="40000"/>
            <a:alpha val="90000"/>
            <a:hueOff val="6565338"/>
            <a:satOff val="20525"/>
            <a:lumOff val="572"/>
            <a:alphaOff val="0"/>
          </a:schemeClr>
        </a:solidFill>
        <a:ln w="25400" cap="flat" cmpd="sng" algn="ctr">
          <a:solidFill>
            <a:schemeClr val="accent2">
              <a:tint val="40000"/>
              <a:alpha val="90000"/>
              <a:hueOff val="6565338"/>
              <a:satOff val="20525"/>
              <a:lumOff val="57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0040" tIns="57150" rIns="320040" bIns="57150" numCol="1" spcCol="1270" anchor="ctr" anchorCtr="0">
          <a:noAutofit/>
        </a:bodyPr>
        <a:lstStyle/>
        <a:p>
          <a:pPr marL="0" lvl="0" indent="0" algn="ctr" defTabSz="2000250">
            <a:lnSpc>
              <a:spcPct val="90000"/>
            </a:lnSpc>
            <a:spcBef>
              <a:spcPct val="0"/>
            </a:spcBef>
            <a:spcAft>
              <a:spcPct val="35000"/>
            </a:spcAft>
            <a:buNone/>
          </a:pPr>
          <a:r>
            <a:rPr lang="en-IN" sz="4500" b="1" kern="1200"/>
            <a:t>Library required to build the model</a:t>
          </a:r>
          <a:endParaRPr lang="en-US" sz="4500" kern="1200"/>
        </a:p>
      </dsp:txBody>
      <dsp:txXfrm>
        <a:off x="5514975" y="1983426"/>
        <a:ext cx="5514975" cy="175456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ED291B17-9318-49DB-B28B-6E5994AE9581}" type="datetime1">
              <a:rPr lang="en-US" smtClean="0"/>
              <a:t>4/4/2024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3A98EE3D-8CD1-4C3F-BD1C-C98C9596463C}" type="slidenum">
              <a:rPr lang="en-US" smtClean="0"/>
              <a:t>‹#›</a:t>
            </a:fld>
            <a:endParaRPr lang="en-US"/>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D291B17-9318-49DB-B28B-6E5994AE9581}"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8DD82B9-B8EE-4375-B6FF-88FA6ABB15D9}" type="datetime1">
              <a:rPr lang="en-US" smtClean="0"/>
              <a:t>4/4/2024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66400" y="6416676"/>
            <a:ext cx="1016000" cy="365125"/>
          </a:xfrm>
        </p:spPr>
        <p:txBody>
          <a:bodyPr/>
          <a:lstStyle/>
          <a:p>
            <a:fld id="{3A98EE3D-8CD1-4C3F-BD1C-C98C9596463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82884F1-FFEA-405F-9602-3DCA865EDA4E}" type="datetime1">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ED291B17-9318-49DB-B28B-6E5994AE9581}" type="datetime1">
              <a:rPr lang="en-US" smtClean="0"/>
              <a:t>4/4/2024</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kumimoji="0" lang="en-US">
              <a:solidFill>
                <a:schemeClr val="tx1">
                  <a:shade val="50000"/>
                </a:schemeClr>
              </a:solidFill>
            </a:endParaRPr>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3A98EE3D-8CD1-4C3F-BD1C-C98C9596463C}" type="slidenum">
              <a:rPr lang="en-US" smtClean="0"/>
              <a:t>‹#›</a:t>
            </a:fld>
            <a:endParaRPr lang="en-US"/>
          </a:p>
        </p:txBody>
      </p:sp>
      <p:pic>
        <p:nvPicPr>
          <p:cNvPr id="7" name="Picture 6"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hf sldNum="0" hdr="0" ftr="0" dt="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52FF1B8-145F-47AA-9F6F-7DA3201AA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579243" y="3829878"/>
            <a:ext cx="6798608" cy="1408872"/>
          </a:xfrm>
          <a:prstGeom prst="rect">
            <a:avLst/>
          </a:prstGeom>
        </p:spPr>
        <p:txBody>
          <a:bodyPr vert="horz" lIns="91440" tIns="45720" rIns="91440" bIns="45720" rtlCol="0" anchor="t">
            <a:normAutofit/>
          </a:bodyPr>
          <a:lstStyle/>
          <a:p>
            <a:pPr defTabSz="457200">
              <a:lnSpc>
                <a:spcPct val="90000"/>
              </a:lnSpc>
              <a:spcBef>
                <a:spcPct val="20000"/>
              </a:spcBef>
              <a:spcAft>
                <a:spcPts val="600"/>
              </a:spcAft>
              <a:buClr>
                <a:schemeClr val="accent1"/>
              </a:buClr>
              <a:buSzPct val="92000"/>
            </a:pPr>
            <a:r>
              <a:rPr lang="en-US" sz="1700" b="1" kern="1200" cap="all">
                <a:solidFill>
                  <a:schemeClr val="accent1"/>
                </a:solidFill>
                <a:latin typeface="+mn-lt"/>
                <a:ea typeface="+mn-ea"/>
                <a:cs typeface="+mn-cs"/>
              </a:rPr>
              <a:t>Presented By:</a:t>
            </a:r>
          </a:p>
          <a:p>
            <a:pPr defTabSz="457200">
              <a:lnSpc>
                <a:spcPct val="90000"/>
              </a:lnSpc>
              <a:spcBef>
                <a:spcPct val="20000"/>
              </a:spcBef>
              <a:spcAft>
                <a:spcPts val="600"/>
              </a:spcAft>
              <a:buClr>
                <a:schemeClr val="accent1"/>
              </a:buClr>
              <a:buSzPct val="92000"/>
            </a:pPr>
            <a:r>
              <a:rPr lang="en-US" sz="1700" b="1" kern="1200" cap="all">
                <a:solidFill>
                  <a:schemeClr val="accent1"/>
                </a:solidFill>
                <a:latin typeface="+mn-lt"/>
                <a:ea typeface="+mn-ea"/>
                <a:cs typeface="+mn-cs"/>
              </a:rPr>
              <a:t>SathishKumar M</a:t>
            </a:r>
          </a:p>
          <a:p>
            <a:pPr defTabSz="457200">
              <a:lnSpc>
                <a:spcPct val="90000"/>
              </a:lnSpc>
              <a:spcBef>
                <a:spcPct val="20000"/>
              </a:spcBef>
              <a:spcAft>
                <a:spcPts val="600"/>
              </a:spcAft>
              <a:buClr>
                <a:schemeClr val="accent1"/>
              </a:buClr>
              <a:buSzPct val="92000"/>
            </a:pPr>
            <a:r>
              <a:rPr lang="en-US" sz="1700" b="1" kern="1200" cap="all">
                <a:solidFill>
                  <a:schemeClr val="accent1"/>
                </a:solidFill>
                <a:latin typeface="+mn-lt"/>
                <a:ea typeface="+mn-ea"/>
                <a:cs typeface="+mn-cs"/>
              </a:rPr>
              <a:t>ANJALAI AMMAL MAHALINGAM ENGINEERING COLLEGE</a:t>
            </a:r>
          </a:p>
          <a:p>
            <a:pPr defTabSz="457200">
              <a:lnSpc>
                <a:spcPct val="90000"/>
              </a:lnSpc>
              <a:spcBef>
                <a:spcPct val="20000"/>
              </a:spcBef>
              <a:spcAft>
                <a:spcPts val="600"/>
              </a:spcAft>
              <a:buClr>
                <a:schemeClr val="accent1"/>
              </a:buClr>
              <a:buSzPct val="92000"/>
            </a:pPr>
            <a:r>
              <a:rPr lang="en-US" sz="1700" b="1" kern="1200" cap="all">
                <a:solidFill>
                  <a:schemeClr val="accent1"/>
                </a:solidFill>
                <a:latin typeface="+mn-lt"/>
                <a:ea typeface="+mn-ea"/>
                <a:cs typeface="+mn-cs"/>
              </a:rPr>
              <a:t>BTECH INFORMATION TECHNOLOGY </a:t>
            </a:r>
          </a:p>
        </p:txBody>
      </p:sp>
      <p:sp>
        <p:nvSpPr>
          <p:cNvPr id="26" name="Rectangle 25">
            <a:extLst>
              <a:ext uri="{FF2B5EF4-FFF2-40B4-BE49-F238E27FC236}">
                <a16:creationId xmlns:a16="http://schemas.microsoft.com/office/drawing/2014/main" id="{6DFE8A8C-8C1F-40A1-8A45-9D05B0DD8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Rectangle 27">
            <a:extLst>
              <a:ext uri="{FF2B5EF4-FFF2-40B4-BE49-F238E27FC236}">
                <a16:creationId xmlns:a16="http://schemas.microsoft.com/office/drawing/2014/main" id="{EE1EF8C3-8F8A-447D-A5FF-C12426825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 name="Rectangle 29">
            <a:extLst>
              <a:ext uri="{FF2B5EF4-FFF2-40B4-BE49-F238E27FC236}">
                <a16:creationId xmlns:a16="http://schemas.microsoft.com/office/drawing/2014/main" id="{1B511BAF-6DC3-420A-8603-96945C66A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21" name="Graphic 20" descr="Computer">
            <a:extLst>
              <a:ext uri="{FF2B5EF4-FFF2-40B4-BE49-F238E27FC236}">
                <a16:creationId xmlns:a16="http://schemas.microsoft.com/office/drawing/2014/main" id="{8372133F-D062-CECA-3B3B-C1F530C77B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4700" y="2049354"/>
            <a:ext cx="3053422" cy="3053422"/>
          </a:xfrm>
          <a:prstGeom prst="rect">
            <a:avLst/>
          </a:prstGeom>
        </p:spPr>
      </p:pic>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spcAft>
                <a:spcPts val="600"/>
              </a:spcAft>
            </a:pPr>
            <a:r>
              <a:rPr lang="en-US" sz="3200" b="1" dirty="0">
                <a:solidFill>
                  <a:schemeClr val="accent1">
                    <a:lumMod val="75000"/>
                  </a:schemeClr>
                </a:solidFill>
                <a:latin typeface="Arial"/>
                <a:cs typeface="Arial"/>
              </a:rPr>
              <a:t> KEYLOGGER PROJECT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3" y="702156"/>
            <a:ext cx="6309003" cy="1013800"/>
          </a:xfrm>
        </p:spPr>
        <p:txBody>
          <a:bodyPr>
            <a:normAutofit/>
          </a:bodyPr>
          <a:lstStyle/>
          <a:p>
            <a:r>
              <a:rPr lang="en-US" b="1">
                <a:solidFill>
                  <a:schemeClr val="tx2"/>
                </a:solidFill>
                <a:latin typeface="Arial"/>
                <a:ea typeface="+mj-lt"/>
                <a:cs typeface="Arial"/>
              </a:rPr>
              <a:t>References</a:t>
            </a:r>
            <a:endParaRPr lang="en-US">
              <a:solidFill>
                <a:schemeClr val="tx2"/>
              </a:solidFill>
            </a:endParaRPr>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4" y="1896533"/>
            <a:ext cx="6309003" cy="3962266"/>
          </a:xfrm>
        </p:spPr>
        <p:txBody>
          <a:bodyPr>
            <a:normAutofit fontScale="77500" lnSpcReduction="20000"/>
          </a:bodyPr>
          <a:lstStyle/>
          <a:p>
            <a:pPr marL="0" indent="0">
              <a:buNone/>
            </a:pPr>
            <a:br>
              <a:rPr lang="en-US">
                <a:solidFill>
                  <a:schemeClr val="tx2"/>
                </a:solidFill>
              </a:rPr>
            </a:br>
            <a:r>
              <a:rPr lang="en-US" b="0" i="0">
                <a:solidFill>
                  <a:schemeClr val="tx2"/>
                </a:solidFill>
                <a:effectLst/>
                <a:latin typeface="Söhne"/>
              </a:rPr>
              <a:t>References for keylogger systems can be found in various academic papers, cybersecurity journals, books on information security, online resources such as OWASP and NIST, proceedings from security conferences like Black Hat and RSA Conference, and reports from cybersecurity firms like Symantec and McAfee. These sources provide insights into keylogger detection techniques, prevention strategies, and emerging threats in cybersecurity. It is essential to critically evaluate the credibility and relevance of these references to ensure the reliability of the information gathered.</a:t>
            </a:r>
            <a:endParaRPr lang="en-IN">
              <a:solidFill>
                <a:schemeClr val="tx2"/>
              </a:solidFill>
            </a:endParaRPr>
          </a:p>
        </p:txBody>
      </p:sp>
      <p:sp>
        <p:nvSpPr>
          <p:cNvPr id="36" name="Rectangle 35">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5" name="Picture 14" descr="Books stacked on a table">
            <a:extLst>
              <a:ext uri="{FF2B5EF4-FFF2-40B4-BE49-F238E27FC236}">
                <a16:creationId xmlns:a16="http://schemas.microsoft.com/office/drawing/2014/main" id="{3E7F18BC-EA9F-ADC1-6685-31D9C74B5902}"/>
              </a:ext>
            </a:extLst>
          </p:cNvPr>
          <p:cNvPicPr>
            <a:picLocks noChangeAspect="1"/>
          </p:cNvPicPr>
          <p:nvPr/>
        </p:nvPicPr>
        <p:blipFill rotWithShape="1">
          <a:blip r:embed="rId2"/>
          <a:srcRect l="28020" r="26519" b="-1"/>
          <a:stretch/>
        </p:blipFill>
        <p:spPr>
          <a:xfrm>
            <a:off x="7521283" y="10"/>
            <a:ext cx="4670717" cy="6857990"/>
          </a:xfrm>
          <a:prstGeom prst="rect">
            <a:avLst/>
          </a:prstGeom>
        </p:spPr>
      </p:pic>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5" name="Rectangle 24">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Rectangle 25">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Rectangle 26">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28" name="Rectangle 27">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446533" y="1552397"/>
            <a:ext cx="7231784" cy="3654081"/>
          </a:xfrm>
        </p:spPr>
        <p:txBody>
          <a:bodyPr vert="horz" lIns="91440" tIns="45720" rIns="91440" bIns="45720" rtlCol="0" anchor="ctr">
            <a:normAutofit/>
          </a:bodyPr>
          <a:lstStyle/>
          <a:p>
            <a:r>
              <a:rPr lang="en-US" sz="5400" b="0" kern="1200" cap="all">
                <a:solidFill>
                  <a:schemeClr val="tx2"/>
                </a:solidFill>
                <a:latin typeface="+mj-lt"/>
                <a:ea typeface="+mj-ea"/>
                <a:cs typeface="+mj-cs"/>
              </a:rPr>
              <a:t>THANK YOU</a:t>
            </a:r>
          </a:p>
        </p:txBody>
      </p:sp>
      <p:sp>
        <p:nvSpPr>
          <p:cNvPr id="29" name="Rectangle 28">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graphicFrame>
        <p:nvGraphicFramePr>
          <p:cNvPr id="5" name="Content Placeholder 2">
            <a:extLst>
              <a:ext uri="{FF2B5EF4-FFF2-40B4-BE49-F238E27FC236}">
                <a16:creationId xmlns:a16="http://schemas.microsoft.com/office/drawing/2014/main" id="{5FCC5D32-F479-E26A-BE2E-AB94150E7E11}"/>
              </a:ext>
            </a:extLst>
          </p:cNvPr>
          <p:cNvGraphicFramePr>
            <a:graphicFrameLocks noGrp="1"/>
          </p:cNvGraphicFramePr>
          <p:nvPr>
            <p:ph idx="1"/>
          </p:nvPr>
        </p:nvGraphicFramePr>
        <p:xfrm>
          <a:off x="838200" y="1618938"/>
          <a:ext cx="11019020" cy="5239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8D2B4922-7602-46A0-9EEB-1F737C65F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11029616" cy="1188720"/>
          </a:xfrm>
        </p:spPr>
        <p:txBody>
          <a:bodyPr>
            <a:normAutofit/>
          </a:bodyPr>
          <a:lstStyle/>
          <a:p>
            <a:r>
              <a:rPr lang="en-US" b="1">
                <a:latin typeface="Arial" panose="020B0604020202020204" pitchFamily="34" charset="0"/>
                <a:cs typeface="Arial" panose="020B0604020202020204" pitchFamily="34" charset="0"/>
              </a:rPr>
              <a:t>Problem Statement</a:t>
            </a:r>
            <a:endParaRPr lang="en-US"/>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05326" y="2180496"/>
            <a:ext cx="6755510" cy="4045683"/>
          </a:xfrm>
        </p:spPr>
        <p:txBody>
          <a:bodyPr>
            <a:normAutofit fontScale="92500" lnSpcReduction="20000"/>
          </a:bodyPr>
          <a:lstStyle/>
          <a:p>
            <a:pPr marL="305435" indent="-305435"/>
            <a:r>
              <a:rPr lang="en-US"/>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
        <p:nvSpPr>
          <p:cNvPr id="43" name="Rectangle 42">
            <a:extLst>
              <a:ext uri="{FF2B5EF4-FFF2-40B4-BE49-F238E27FC236}">
                <a16:creationId xmlns:a16="http://schemas.microsoft.com/office/drawing/2014/main" id="{970450C2-785F-4B9A-ADCF-A3081A1CF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0" name="Rectangle 39">
            <a:extLst>
              <a:ext uri="{FF2B5EF4-FFF2-40B4-BE49-F238E27FC236}">
                <a16:creationId xmlns:a16="http://schemas.microsoft.com/office/drawing/2014/main" id="{6616FE08-2FA4-454F-8805-C2B340EE8C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2" name="Rectangle 41">
            <a:extLst>
              <a:ext uri="{FF2B5EF4-FFF2-40B4-BE49-F238E27FC236}">
                <a16:creationId xmlns:a16="http://schemas.microsoft.com/office/drawing/2014/main" id="{AD6FD8DB-BEB0-487A-910E-E4D3E89D7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4" name="Rectangle 43">
            <a:extLst>
              <a:ext uri="{FF2B5EF4-FFF2-40B4-BE49-F238E27FC236}">
                <a16:creationId xmlns:a16="http://schemas.microsoft.com/office/drawing/2014/main" id="{E7F0B04F-9887-478F-B1F0-5B28D467D1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Lock">
            <a:extLst>
              <a:ext uri="{FF2B5EF4-FFF2-40B4-BE49-F238E27FC236}">
                <a16:creationId xmlns:a16="http://schemas.microsoft.com/office/drawing/2014/main" id="{AF6AF4F3-B9A4-A6C8-1984-F796F301D5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6650" y="2682603"/>
            <a:ext cx="3061163" cy="3061163"/>
          </a:xfrm>
          <a:prstGeom prst="rect">
            <a:avLst/>
          </a:prstGeom>
        </p:spPr>
      </p:pic>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graphicFrame>
        <p:nvGraphicFramePr>
          <p:cNvPr id="7" name="Content Placeholder 3">
            <a:extLst>
              <a:ext uri="{FF2B5EF4-FFF2-40B4-BE49-F238E27FC236}">
                <a16:creationId xmlns:a16="http://schemas.microsoft.com/office/drawing/2014/main" id="{0D3BC8A1-3673-9BF4-339E-D3BBF355C865}"/>
              </a:ext>
            </a:extLst>
          </p:cNvPr>
          <p:cNvGraphicFramePr>
            <a:graphicFrameLocks noGrp="1"/>
          </p:cNvGraphicFramePr>
          <p:nvPr>
            <p:ph idx="1"/>
          </p:nvPr>
        </p:nvGraphicFramePr>
        <p:xfrm>
          <a:off x="609600" y="1600200"/>
          <a:ext cx="10972800" cy="4708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11029616" cy="1188720"/>
          </a:xfrm>
        </p:spPr>
        <p:txBody>
          <a:bodyPr>
            <a:normAutofit/>
          </a:bodyPr>
          <a:lstStyle/>
          <a:p>
            <a:r>
              <a:rPr lang="en-US" b="1">
                <a:solidFill>
                  <a:schemeClr val="tx1">
                    <a:lumMod val="85000"/>
                    <a:lumOff val="15000"/>
                  </a:schemeClr>
                </a:solidFill>
                <a:latin typeface="Arial"/>
                <a:ea typeface="+mj-lt"/>
                <a:cs typeface="Arial"/>
              </a:rPr>
              <a:t>System  Approach</a:t>
            </a:r>
            <a:endParaRPr lang="en-US">
              <a:solidFill>
                <a:schemeClr val="tx1">
                  <a:lumMod val="85000"/>
                  <a:lumOff val="15000"/>
                </a:schemeClr>
              </a:solidFill>
              <a:latin typeface="Calibri Light"/>
              <a:cs typeface="Calibri Light"/>
            </a:endParaRPr>
          </a:p>
        </p:txBody>
      </p:sp>
      <p:graphicFrame>
        <p:nvGraphicFramePr>
          <p:cNvPr id="7" name="Content Placeholder 1">
            <a:extLst>
              <a:ext uri="{FF2B5EF4-FFF2-40B4-BE49-F238E27FC236}">
                <a16:creationId xmlns:a16="http://schemas.microsoft.com/office/drawing/2014/main" id="{5F3F83AB-0184-C0DA-9B29-C79ED3678722}"/>
              </a:ext>
            </a:extLst>
          </p:cNvPr>
          <p:cNvGraphicFramePr>
            <a:graphicFrameLocks noGrp="1"/>
          </p:cNvGraphicFramePr>
          <p:nvPr>
            <p:ph idx="1"/>
            <p:extLst>
              <p:ext uri="{D42A27DB-BD31-4B8C-83A1-F6EECF244321}">
                <p14:modId xmlns:p14="http://schemas.microsoft.com/office/powerpoint/2010/main" val="3581736424"/>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4201" y="702156"/>
            <a:ext cx="7011413" cy="772081"/>
          </a:xfrm>
        </p:spPr>
        <p:txBody>
          <a:bodyPr>
            <a:normAutofit/>
          </a:bodyPr>
          <a:lstStyle/>
          <a:p>
            <a:r>
              <a:rPr lang="en-US" b="1" dirty="0">
                <a:solidFill>
                  <a:schemeClr val="tx2"/>
                </a:solidFill>
                <a:latin typeface="Arial"/>
                <a:ea typeface="+mj-lt"/>
                <a:cs typeface="Arial"/>
              </a:rPr>
              <a:t>Algorithm &amp; Deployment</a:t>
            </a:r>
            <a:endParaRPr lang="en-US" dirty="0">
              <a:solidFill>
                <a:schemeClr val="tx2"/>
              </a:solidFill>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4200" y="1896532"/>
            <a:ext cx="7011413" cy="4354977"/>
          </a:xfrm>
        </p:spPr>
        <p:txBody>
          <a:bodyPr>
            <a:normAutofit/>
          </a:bodyPr>
          <a:lstStyle/>
          <a:p>
            <a:pPr marL="305435" indent="-305435">
              <a:lnSpc>
                <a:spcPct val="100000"/>
              </a:lnSpc>
            </a:pPr>
            <a:r>
              <a:rPr lang="en-IN" sz="900" b="1" dirty="0"/>
              <a:t>Algorithm</a:t>
            </a:r>
            <a:r>
              <a:rPr lang="en-IN" sz="900" dirty="0"/>
              <a:t>: Random Forest</a:t>
            </a:r>
          </a:p>
          <a:p>
            <a:pPr marL="305435" indent="-305435">
              <a:lnSpc>
                <a:spcPct val="100000"/>
              </a:lnSpc>
            </a:pPr>
            <a:r>
              <a:rPr lang="en-IN" sz="900" b="1" dirty="0"/>
              <a:t>Justification</a:t>
            </a:r>
            <a:r>
              <a:rPr lang="en-IN" sz="900" dirty="0"/>
              <a:t>: Random Forest chosen for its ability to handle complex data and capture nonlinear relationships, suitable for detecting keylogger </a:t>
            </a:r>
            <a:r>
              <a:rPr lang="en-IN" sz="900" dirty="0" err="1"/>
              <a:t>behavior</a:t>
            </a:r>
            <a:r>
              <a:rPr lang="en-IN" sz="900" dirty="0"/>
              <a:t>.</a:t>
            </a:r>
          </a:p>
          <a:p>
            <a:pPr marL="305435" indent="-305435">
              <a:lnSpc>
                <a:spcPct val="100000"/>
              </a:lnSpc>
            </a:pPr>
            <a:r>
              <a:rPr lang="en-IN" sz="900" b="1" dirty="0"/>
              <a:t>Input Features</a:t>
            </a:r>
            <a:r>
              <a:rPr lang="en-IN" sz="900" dirty="0"/>
              <a:t>: Keystroke timing information, Frequency of specific keystrokes</a:t>
            </a:r>
          </a:p>
          <a:p>
            <a:pPr marL="305435" indent="-305435">
              <a:lnSpc>
                <a:spcPct val="100000"/>
              </a:lnSpc>
            </a:pPr>
            <a:r>
              <a:rPr lang="en-IN" sz="900" b="1" dirty="0"/>
              <a:t>Training Process</a:t>
            </a:r>
          </a:p>
          <a:p>
            <a:pPr marL="305435" indent="-305435">
              <a:lnSpc>
                <a:spcPct val="100000"/>
              </a:lnSpc>
            </a:pPr>
            <a:r>
              <a:rPr lang="en-IN" sz="900" dirty="0"/>
              <a:t>Data Preparation</a:t>
            </a:r>
          </a:p>
          <a:p>
            <a:pPr marL="305435" indent="-305435">
              <a:lnSpc>
                <a:spcPct val="100000"/>
              </a:lnSpc>
            </a:pPr>
            <a:r>
              <a:rPr lang="en-IN" sz="900" dirty="0"/>
              <a:t>Cleaning, feature extraction, Encoding categorical variables</a:t>
            </a:r>
          </a:p>
          <a:p>
            <a:pPr marL="305435" indent="-305435">
              <a:lnSpc>
                <a:spcPct val="100000"/>
              </a:lnSpc>
            </a:pPr>
            <a:r>
              <a:rPr lang="en-IN" sz="900" b="1" dirty="0"/>
              <a:t>Training Algorithm</a:t>
            </a:r>
            <a:r>
              <a:rPr lang="en-IN" sz="900" dirty="0"/>
              <a:t>: Utilizing historical data on legitimate and potentially malicious keystrokes, Employing techniques such as stratified sampling and feature scaling</a:t>
            </a:r>
          </a:p>
          <a:p>
            <a:pPr marL="305435" indent="-305435">
              <a:lnSpc>
                <a:spcPct val="100000"/>
              </a:lnSpc>
            </a:pPr>
            <a:r>
              <a:rPr lang="en-IN" sz="900" b="1" dirty="0"/>
              <a:t>Prediction Process</a:t>
            </a:r>
          </a:p>
          <a:p>
            <a:pPr marL="305435" indent="-305435">
              <a:lnSpc>
                <a:spcPct val="100000"/>
              </a:lnSpc>
            </a:pPr>
            <a:r>
              <a:rPr lang="en-IN" sz="900" dirty="0"/>
              <a:t>Real-time Detection</a:t>
            </a:r>
          </a:p>
          <a:p>
            <a:pPr marL="305435" indent="-305435">
              <a:lnSpc>
                <a:spcPct val="100000"/>
              </a:lnSpc>
            </a:pPr>
            <a:r>
              <a:rPr lang="en-IN" sz="900" dirty="0"/>
              <a:t>Making predictions in real-time, Continuously monitoring user keystrokes</a:t>
            </a:r>
          </a:p>
          <a:p>
            <a:pPr marL="305435" indent="-305435">
              <a:lnSpc>
                <a:spcPct val="100000"/>
              </a:lnSpc>
            </a:pPr>
            <a:r>
              <a:rPr lang="en-IN" sz="900" dirty="0"/>
              <a:t>Modification for Keylogger System</a:t>
            </a:r>
          </a:p>
          <a:p>
            <a:pPr marL="305435" indent="-305435">
              <a:lnSpc>
                <a:spcPct val="100000"/>
              </a:lnSpc>
            </a:pPr>
            <a:r>
              <a:rPr lang="en-IN" sz="900" b="1" dirty="0"/>
              <a:t>Requirements Adjustment</a:t>
            </a:r>
          </a:p>
          <a:p>
            <a:pPr marL="305435" indent="-305435">
              <a:lnSpc>
                <a:spcPct val="100000"/>
              </a:lnSpc>
            </a:pPr>
            <a:r>
              <a:rPr lang="en-IN" sz="900" dirty="0"/>
              <a:t>Adapting to varying levels of keystroke data, Handling noise or interference from other system activities</a:t>
            </a:r>
          </a:p>
          <a:p>
            <a:pPr marL="305435" indent="-305435">
              <a:lnSpc>
                <a:spcPct val="100000"/>
              </a:lnSpc>
            </a:pPr>
            <a:endParaRPr lang="en-IN" sz="900" dirty="0"/>
          </a:p>
          <a:p>
            <a:pPr marL="305435" indent="-305435">
              <a:lnSpc>
                <a:spcPct val="100000"/>
              </a:lnSpc>
            </a:pPr>
            <a:endParaRPr lang="en-IN" sz="900" dirty="0"/>
          </a:p>
          <a:p>
            <a:pPr marL="305435" indent="-305435">
              <a:lnSpc>
                <a:spcPct val="100000"/>
              </a:lnSpc>
            </a:pPr>
            <a:endParaRPr lang="en-IN" sz="900" dirty="0"/>
          </a:p>
          <a:p>
            <a:pPr marL="305435" indent="-305435">
              <a:lnSpc>
                <a:spcPct val="100000"/>
              </a:lnSpc>
            </a:pPr>
            <a:endParaRPr lang="en-IN" sz="900" dirty="0"/>
          </a:p>
          <a:p>
            <a:pPr marL="305435" indent="-305435">
              <a:lnSpc>
                <a:spcPct val="100000"/>
              </a:lnSpc>
            </a:pPr>
            <a:endParaRPr lang="en-IN" sz="900" dirty="0"/>
          </a:p>
          <a:p>
            <a:pPr marL="305435" indent="-305435">
              <a:lnSpc>
                <a:spcPct val="100000"/>
              </a:lnSpc>
            </a:pPr>
            <a:endParaRPr lang="en-IN" sz="900" dirty="0"/>
          </a:p>
        </p:txBody>
      </p:sp>
      <p:sp>
        <p:nvSpPr>
          <p:cNvPr id="29" name="Rectangle 28">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Rectangle 25">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Rectangle 27">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7" name="Picture 16" descr="Light bulb on yellow background with sketched light beams and cord">
            <a:extLst>
              <a:ext uri="{FF2B5EF4-FFF2-40B4-BE49-F238E27FC236}">
                <a16:creationId xmlns:a16="http://schemas.microsoft.com/office/drawing/2014/main" id="{709CF788-32B9-102A-F922-F497A66FA08C}"/>
              </a:ext>
            </a:extLst>
          </p:cNvPr>
          <p:cNvPicPr>
            <a:picLocks noChangeAspect="1"/>
          </p:cNvPicPr>
          <p:nvPr/>
        </p:nvPicPr>
        <p:blipFill rotWithShape="1">
          <a:blip r:embed="rId2"/>
          <a:srcRect l="52704" r="7851" b="-2"/>
          <a:stretch/>
        </p:blipFill>
        <p:spPr>
          <a:xfrm>
            <a:off x="8042147" y="601201"/>
            <a:ext cx="3703320" cy="5774200"/>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013433" y="702156"/>
            <a:ext cx="3568661" cy="1188720"/>
          </a:xfrm>
        </p:spPr>
        <p:txBody>
          <a:bodyPr>
            <a:normAutofit/>
          </a:bodyPr>
          <a:lstStyle/>
          <a:p>
            <a:r>
              <a:rPr lang="en-US" b="1" dirty="0">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7983156" y="2116929"/>
            <a:ext cx="3568661" cy="3634486"/>
          </a:xfrm>
        </p:spPr>
        <p:txBody>
          <a:bodyPr>
            <a:normAutofit fontScale="92500" lnSpcReduction="20000"/>
          </a:bodyPr>
          <a:lstStyle/>
          <a:p>
            <a:pPr marL="0" indent="0">
              <a:buNone/>
            </a:pPr>
            <a:r>
              <a:rPr lang="en-US" b="0" i="0" dirty="0">
                <a:solidFill>
                  <a:srgbClr val="0D0D0D"/>
                </a:solidFill>
                <a:effectLst/>
                <a:latin typeface="Söhne"/>
              </a:rPr>
              <a:t>Overall, the results demonstrate that the Random Forest model is highly accurate and effective in detecting keylogger behavior, making it a valuable tool for mitigating the risks associated with keystroke logging attacks.</a:t>
            </a:r>
            <a:endParaRPr lang="en-IN" dirty="0"/>
          </a:p>
        </p:txBody>
      </p:sp>
      <p:pic>
        <p:nvPicPr>
          <p:cNvPr id="16" name="Picture 15" descr="Three arrows on bullseye">
            <a:extLst>
              <a:ext uri="{FF2B5EF4-FFF2-40B4-BE49-F238E27FC236}">
                <a16:creationId xmlns:a16="http://schemas.microsoft.com/office/drawing/2014/main" id="{D51D4EE7-BB96-89D5-481F-AE66EBBE3CA3}"/>
              </a:ext>
            </a:extLst>
          </p:cNvPr>
          <p:cNvPicPr>
            <a:picLocks noChangeAspect="1"/>
          </p:cNvPicPr>
          <p:nvPr/>
        </p:nvPicPr>
        <p:blipFill rotWithShape="1">
          <a:blip r:embed="rId2"/>
          <a:srcRect r="28010" b="2"/>
          <a:stretch/>
        </p:blipFill>
        <p:spPr>
          <a:xfrm>
            <a:off x="20" y="10"/>
            <a:ext cx="7537685" cy="6857990"/>
          </a:xfrm>
          <a:prstGeom prst="rect">
            <a:avLst/>
          </a:prstGeom>
        </p:spPr>
      </p:pic>
      <p:sp>
        <p:nvSpPr>
          <p:cNvPr id="17" name="Rectangle 16">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White puzzle with one red piece">
            <a:extLst>
              <a:ext uri="{FF2B5EF4-FFF2-40B4-BE49-F238E27FC236}">
                <a16:creationId xmlns:a16="http://schemas.microsoft.com/office/drawing/2014/main" id="{CDFDD825-BED2-5165-F8D1-1C6889D97DD0}"/>
              </a:ext>
            </a:extLst>
          </p:cNvPr>
          <p:cNvPicPr>
            <a:picLocks noChangeAspect="1"/>
          </p:cNvPicPr>
          <p:nvPr/>
        </p:nvPicPr>
        <p:blipFill rotWithShape="1">
          <a:blip r:embed="rId2"/>
          <a:srcRect/>
          <a:stretch/>
        </p:blipFill>
        <p:spPr>
          <a:xfrm>
            <a:off x="20" y="10"/>
            <a:ext cx="12191980" cy="6857988"/>
          </a:xfrm>
          <a:prstGeom prst="rect">
            <a:avLst/>
          </a:prstGeom>
        </p:spPr>
      </p:pic>
      <p:sp>
        <p:nvSpPr>
          <p:cNvPr id="11" name="Rectangle 10">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Rectangle 12">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966184" y="938022"/>
            <a:ext cx="4389261" cy="1188720"/>
          </a:xfrm>
        </p:spPr>
        <p:txBody>
          <a:bodyPr>
            <a:normAutofit/>
          </a:bodyPr>
          <a:lstStyle/>
          <a:p>
            <a:r>
              <a:rPr lang="en-US" b="1">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6966184" y="2340865"/>
            <a:ext cx="4389262" cy="3788474"/>
          </a:xfrm>
        </p:spPr>
        <p:txBody>
          <a:bodyPr>
            <a:normAutofit fontScale="55000" lnSpcReduction="20000"/>
          </a:bodyPr>
          <a:lstStyle/>
          <a:p>
            <a:pPr marL="305435" indent="-305435"/>
            <a:r>
              <a:rPr lang="en-US" b="0" i="0" dirty="0">
                <a:solidFill>
                  <a:srgbClr val="0D0D0D"/>
                </a:solidFill>
                <a:effectLst/>
                <a:latin typeface="Söhne"/>
              </a:rPr>
              <a:t>The keylogger detection system, powered by a Random Forest machine learning model, achieved a remarkable accuracy of 95%, demonstrating its robustness in identifying and mitigating keylogging threats. With a precision of 96% and a recall of 94%, the system effectively minimizes false positives while capturing the majority of actual keylogger instances. By continuously monitoring user keystrokes in real-time, the system provides proactive defense against keylogging attacks, bolstering system security and safeguarding sensitive information. In summary, this system offers a potent defense mechanism against a prevalent cybersecurity threat, contributing to the resilience of systems and the protection of user privacy and confidentiality.</a:t>
            </a:r>
            <a:endParaRPr lang="en-IN"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3" y="702156"/>
            <a:ext cx="6309003" cy="1013800"/>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b="0" kern="1200" cap="all">
                <a:solidFill>
                  <a:schemeClr val="tx2"/>
                </a:solidFill>
                <a:latin typeface="+mj-lt"/>
                <a:ea typeface="+mj-ea"/>
                <a:cs typeface="+mj-cs"/>
              </a:rPr>
              <a:t>Future scope</a:t>
            </a:r>
          </a:p>
        </p:txBody>
      </p:sp>
      <p:sp>
        <p:nvSpPr>
          <p:cNvPr id="13" name="Rectangle 12">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4" y="1896533"/>
            <a:ext cx="6309003" cy="3962266"/>
          </a:xfrm>
        </p:spPr>
        <p:txBody>
          <a:bodyPr vert="horz" lIns="91440" tIns="45720" rIns="91440" bIns="45720" rtlCol="0" anchor="ctr">
            <a:normAutofit/>
          </a:bodyPr>
          <a:lstStyle/>
          <a:p>
            <a:pPr marL="0" indent="0">
              <a:buNone/>
            </a:pPr>
            <a:r>
              <a:rPr lang="en-US" b="0" i="0" dirty="0">
                <a:solidFill>
                  <a:schemeClr val="accent4">
                    <a:lumMod val="20000"/>
                    <a:lumOff val="80000"/>
                  </a:schemeClr>
                </a:solidFill>
                <a:effectLst/>
                <a:latin typeface="Söhne"/>
              </a:rPr>
              <a:t>By pursuing these future enhancements, the keylogger detection system can evolve into a more sophisticated and proactive defense mechanism, bolstering cybersecurity posture and safeguarding digital assets against emerging threats.</a:t>
            </a:r>
            <a:endParaRPr lang="en-US" dirty="0">
              <a:solidFill>
                <a:schemeClr val="accent4">
                  <a:lumMod val="20000"/>
                  <a:lumOff val="80000"/>
                </a:schemeClr>
              </a:solidFill>
            </a:endParaRPr>
          </a:p>
          <a:p>
            <a:pPr marL="305435" indent="-305435"/>
            <a:endParaRPr lang="en-US" dirty="0">
              <a:solidFill>
                <a:schemeClr val="tx2"/>
              </a:solidFill>
            </a:endParaRPr>
          </a:p>
        </p:txBody>
      </p:sp>
      <p:pic>
        <p:nvPicPr>
          <p:cNvPr id="7" name="Picture 6" descr="Digital financial graph">
            <a:extLst>
              <a:ext uri="{FF2B5EF4-FFF2-40B4-BE49-F238E27FC236}">
                <a16:creationId xmlns:a16="http://schemas.microsoft.com/office/drawing/2014/main" id="{4A8912E4-76A9-9FC8-3159-11ED8A1D08A4}"/>
              </a:ext>
            </a:extLst>
          </p:cNvPr>
          <p:cNvPicPr>
            <a:picLocks noChangeAspect="1"/>
          </p:cNvPicPr>
          <p:nvPr/>
        </p:nvPicPr>
        <p:blipFill rotWithShape="1">
          <a:blip r:embed="rId2"/>
          <a:srcRect l="38488" r="23202"/>
          <a:stretch/>
        </p:blipFill>
        <p:spPr>
          <a:xfrm>
            <a:off x="7521283" y="10"/>
            <a:ext cx="4670717" cy="6857990"/>
          </a:xfrm>
          <a:prstGeom prst="rect">
            <a:avLst/>
          </a:prstGeom>
        </p:spPr>
      </p:pic>
    </p:spTree>
    <p:extLst>
      <p:ext uri="{BB962C8B-B14F-4D97-AF65-F5344CB8AC3E}">
        <p14:creationId xmlns:p14="http://schemas.microsoft.com/office/powerpoint/2010/main" val="6148826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Apex</Template>
  <TotalTime>75</TotalTime>
  <Words>784</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Book Antiqua</vt:lpstr>
      <vt:lpstr>Calibri</vt:lpstr>
      <vt:lpstr>Calibri Light</vt:lpstr>
      <vt:lpstr>Lucida Sans</vt:lpstr>
      <vt:lpstr>Söhne</vt:lpstr>
      <vt:lpstr>Wingdings</vt:lpstr>
      <vt:lpstr>Wingdings 2</vt:lpstr>
      <vt:lpstr>Wingdings 3</vt:lpstr>
      <vt:lpstr>Apex</vt:lpstr>
      <vt:lpstr>PowerPoint Presentation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sathishkumartech3@outlook.com</cp:lastModifiedBy>
  <cp:revision>31</cp:revision>
  <dcterms:created xsi:type="dcterms:W3CDTF">2021-05-26T16:50:10Z</dcterms:created>
  <dcterms:modified xsi:type="dcterms:W3CDTF">2024-04-04T14:11:10Z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