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2-BE48-BC5B-4A1D24FD680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2-BE48-BC5B-4A1D24FD680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02-BE48-BC5B-4A1D24FD680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02-BE48-BC5B-4A1D24FD680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02-BE48-BC5B-4A1D24FD6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6-A641-B6E2-4BF706AF58A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6-A641-B6E2-4BF706AF58A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6-A641-B6E2-4BF706AF58A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A6-A641-B6E2-4BF706AF58AF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A6-A641-B6E2-4BF706AF5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D-CB41-A532-0A72E93FBBC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3D-CB41-A532-0A72E93FBBC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3D-CB41-A532-0A72E93FBBC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3D-CB41-A532-0A72E93FBBC6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3D-CB41-A532-0A72E93FBB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10486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52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7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2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9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5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43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0" y="1905408"/>
            <a:ext cx="9982200" cy="1616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592" name="TextBox 13"/>
          <p:cNvSpPr txBox="1"/>
          <p:nvPr/>
        </p:nvSpPr>
        <p:spPr>
          <a:xfrm>
            <a:off x="2273635" y="3733223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  SATHISH.R</a:t>
            </a:r>
          </a:p>
          <a:p>
            <a:r>
              <a:rPr lang="en-US" sz="2400" dirty="0"/>
              <a:t>REGISTER NO:         312211306/  NM ID :asunm1425unm1425sathishr</a:t>
            </a: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41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199098"/>
            <a:ext cx="5636895" cy="74206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320743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63583"/>
            <a:ext cx="10681335" cy="783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20743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69519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sathishdaniel272@gmail.com</cp:lastModifiedBy>
  <cp:revision>2</cp:revision>
  <dcterms:created xsi:type="dcterms:W3CDTF">2024-03-28T06:07:22Z</dcterms:created>
  <dcterms:modified xsi:type="dcterms:W3CDTF">2024-10-08T08:22:27Z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00859b85fb0c4c51b4971e557475b4f8</vt:lpwstr>
  </property>
</Properties>
</file>