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17805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S</a:t>
            </a:r>
            <a:r>
              <a:rPr altLang="en-IN" dirty="0" sz="2400" lang="en-US">
                <a:latin typeface="Tahoma"/>
              </a:rPr>
              <a:t>.</a:t>
            </a:r>
            <a:r>
              <a:rPr altLang="en-IN" dirty="0" sz="2400" lang="en-US">
                <a:latin typeface="Tahoma"/>
              </a:rPr>
              <a:t>S</a:t>
            </a:r>
            <a:r>
              <a:rPr altLang="en-IN" dirty="0" sz="2400" lang="en-US">
                <a:latin typeface="Tahoma"/>
              </a:rPr>
              <a:t>a</a:t>
            </a:r>
            <a:r>
              <a:rPr altLang="en-IN" dirty="0" sz="2400" lang="en-US">
                <a:latin typeface="Tahoma"/>
              </a:rPr>
              <a:t>t</a:t>
            </a:r>
            <a:r>
              <a:rPr altLang="en-IN" dirty="0" sz="2400" lang="en-US">
                <a:latin typeface="Tahoma"/>
              </a:rPr>
              <a:t>h</a:t>
            </a:r>
            <a:r>
              <a:rPr altLang="en-IN" dirty="0" sz="2400" lang="en-US">
                <a:latin typeface="Tahoma"/>
              </a:rPr>
              <a:t>i</a:t>
            </a:r>
            <a:r>
              <a:rPr altLang="en-IN" dirty="0" sz="2400" lang="en-US">
                <a:latin typeface="Tahoma"/>
              </a:rPr>
              <a:t>s</a:t>
            </a:r>
            <a:r>
              <a:rPr altLang="en-IN" dirty="0" sz="2400" lang="en-US">
                <a:latin typeface="Tahoma"/>
              </a:rPr>
              <a:t>h</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6</a:t>
            </a:r>
            <a:r>
              <a:rPr altLang="en-IN" dirty="0" sz="2400" lang="en-US">
                <a:latin typeface="Tahoma"/>
              </a:rPr>
              <a:t>1</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a</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1</a:t>
            </a:r>
            <a:r>
              <a:rPr altLang="en-IN" dirty="0" sz="2400" lang="en-US">
                <a:latin typeface="Tahoma"/>
              </a:rPr>
              <a:t>9</a:t>
            </a:r>
            <a:endParaRPr altLang="en-US" lang="zh-CN"/>
          </a:p>
          <a:p>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r>
              <a:rPr altLang="en-IN" dirty="0" sz="2400" lang="en-US">
                <a:latin typeface="Tahoma"/>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524315"/>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862322"/>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246769"/>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00200"/>
            <a:ext cx="7017068" cy="3970318"/>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2024-03-25T01:07:22Z</dcterms:created>
  <dcterms:modified xsi:type="dcterms:W3CDTF">2024-09-05T05:01:55Z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