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 S  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AU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A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A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AU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A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53161"/>
            <a:ext cx="10844212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S</a:t>
            </a:r>
            <a:r>
              <a:rPr lang="en-IN" sz="2400" dirty="0" err="1"/>
              <a:t>a</a:t>
            </a:r>
            <a:r>
              <a:rPr lang="en-AU" altLang="en-IN" sz="2400" dirty="0" err="1"/>
              <a:t>thish k</a:t>
            </a:r>
            <a:r>
              <a:rPr lang="en-IN" sz="2400" dirty="0" err="1"/>
              <a:t>umar</a:t>
            </a:r>
            <a:r>
              <a:rPr lang="en-IN" sz="2400" dirty="0"/>
              <a:t>. </a:t>
            </a:r>
            <a:r>
              <a:rPr lang="en-AU" altLang="en-IN" sz="2400" dirty="0"/>
              <a:t>A</a:t>
            </a:r>
            <a:endParaRPr lang="en-AU" altLang="en-IN" sz="2400" dirty="0"/>
          </a:p>
          <a:p>
            <a:r>
              <a:rPr lang="en-US" sz="2400" dirty="0"/>
              <a:t>REGISTER NO		:</a:t>
            </a:r>
            <a:r>
              <a:rPr lang="en-AU" altLang="en-US" sz="2400" dirty="0"/>
              <a:t>312215233</a:t>
            </a:r>
            <a:r>
              <a:rPr lang="en-US" sz="2400" dirty="0"/>
              <a:t>			</a:t>
            </a:r>
            <a:endParaRPr lang="en-US" sz="2400" dirty="0"/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AU" altLang="en-US" sz="2400" dirty="0"/>
              <a:t>g)</a:t>
            </a:r>
            <a:endParaRPr lang="en-AU" alt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14:cpLocks xmlns:a14="http://schemas.microsoft.com/office/drawing/2010/main"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1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/>
  <PresentationFormat>Widescreen</PresentationFormat>
  <Paragraphs>67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Times New Roman</vt:lpstr>
      <vt:lpstr>Roboto</vt:lpstr>
      <vt:lpstr>Trebuchet MS</vt:lpstr>
      <vt:lpstr>Calibri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iPhone</cp:lastModifiedBy>
  <cp:revision>46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124-2-21-0-0-0</vt:filetime>
  </property>
  <property fmtid="{D5CDD505-2E9C-101B-9397-08002B2CF9AE}" pid="3" name="LastSaved">
    <vt:filetime>124-2-29-0-0-0</vt:filetime>
  </property>
  <property fmtid="{D5CDD505-2E9C-101B-9397-08002B2CF9AE}" pid="4" name="ICV">
    <vt:lpwstr>F296BBC56909EA89D29CE266A95C43E6_33</vt:lpwstr>
  </property>
  <property fmtid="{D5CDD505-2E9C-101B-9397-08002B2CF9AE}" pid="5" name="KSOProductBuildVer">
    <vt:lpwstr>3081-11.33.82</vt:lpwstr>
  </property>
</Properties>
</file>