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166193.160000000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072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J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asunm13112022batch/2230113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90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56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03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2024-03-29T04:07:22Z</dcterms:created>
  <dcterms:modified xsi:type="dcterms:W3CDTF">2024-09-01T06:01:11Z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c0dae2289f8e4ec4938fc8b2e7697867</vt:lpwstr>
  </property>
</Properties>
</file>