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926276"/>
            <a:ext cx="8791575" cy="2387600"/>
          </a:xfrm>
        </p:spPr>
        <p:txBody>
          <a:bodyPr>
            <a:normAutofit/>
          </a:bodyPr>
          <a:lstStyle/>
          <a:p>
            <a:r>
              <a:rPr lang="en-US" sz="3600" b="1" dirty="0">
                <a:solidFill>
                  <a:srgbClr val="FF0000"/>
                </a:solidFill>
                <a:latin typeface="Bookman Old Style" panose="02050604050505020204" pitchFamily="18" charset="0"/>
              </a:rPr>
              <a:t>CREATE  AN  CHATBOT IN PYTHON</a:t>
            </a:r>
            <a:endParaRPr lang="en-IN" sz="3600" dirty="0">
              <a:solidFill>
                <a:srgbClr val="FF0000"/>
              </a:solidFill>
            </a:endParaRPr>
          </a:p>
        </p:txBody>
      </p:sp>
      <p:sp>
        <p:nvSpPr>
          <p:cNvPr id="3" name="Subtitle 2"/>
          <p:cNvSpPr>
            <a:spLocks noGrp="1"/>
          </p:cNvSpPr>
          <p:nvPr>
            <p:ph type="subTitle" idx="1"/>
          </p:nvPr>
        </p:nvSpPr>
        <p:spPr>
          <a:xfrm>
            <a:off x="5696908" y="5004530"/>
            <a:ext cx="8791575" cy="1655762"/>
          </a:xfrm>
        </p:spPr>
        <p:txBody>
          <a:bodyPr>
            <a:normAutofit fontScale="92500" lnSpcReduction="20000"/>
          </a:bodyPr>
          <a:lstStyle/>
          <a:p>
            <a:r>
              <a:rPr lang="en-US" b="1" dirty="0">
                <a:solidFill>
                  <a:schemeClr val="tx1"/>
                </a:solidFill>
              </a:rPr>
              <a:t>Submitted By </a:t>
            </a:r>
          </a:p>
          <a:p>
            <a:r>
              <a:rPr lang="en-US" b="1" dirty="0" err="1" smtClean="0">
                <a:solidFill>
                  <a:schemeClr val="tx1"/>
                </a:solidFill>
              </a:rPr>
              <a:t>Sathishkumar</a:t>
            </a:r>
            <a:r>
              <a:rPr lang="en-US" b="1" dirty="0" smtClean="0">
                <a:solidFill>
                  <a:schemeClr val="tx1"/>
                </a:solidFill>
              </a:rPr>
              <a:t> n</a:t>
            </a:r>
            <a:endParaRPr lang="en-US" b="1" dirty="0">
              <a:solidFill>
                <a:schemeClr val="tx1"/>
              </a:solidFill>
            </a:endParaRPr>
          </a:p>
          <a:p>
            <a:r>
              <a:rPr lang="en-US" b="1" dirty="0">
                <a:solidFill>
                  <a:schemeClr val="tx1"/>
                </a:solidFill>
              </a:rPr>
              <a:t>Dept. of Electronics and Communication Engineering </a:t>
            </a:r>
          </a:p>
          <a:p>
            <a:r>
              <a:rPr lang="en-US" b="1" dirty="0">
                <a:solidFill>
                  <a:schemeClr val="tx1"/>
                </a:solidFill>
              </a:rPr>
              <a:t>Anna University Regional Campus Coimbatore</a:t>
            </a:r>
          </a:p>
          <a:p>
            <a:endParaRPr lang="en-IN" dirty="0"/>
          </a:p>
        </p:txBody>
      </p:sp>
      <p:sp>
        <p:nvSpPr>
          <p:cNvPr id="4" name="TextBox 3"/>
          <p:cNvSpPr txBox="1"/>
          <p:nvPr/>
        </p:nvSpPr>
        <p:spPr>
          <a:xfrm>
            <a:off x="2829697" y="1461324"/>
            <a:ext cx="7838301" cy="830997"/>
          </a:xfrm>
          <a:prstGeom prst="rect">
            <a:avLst/>
          </a:prstGeom>
          <a:noFill/>
        </p:spPr>
        <p:txBody>
          <a:bodyPr wrap="square" rtlCol="0">
            <a:spAutoFit/>
          </a:bodyPr>
          <a:lstStyle/>
          <a:p>
            <a:r>
              <a:rPr lang="en-IN" sz="2400" b="1" dirty="0"/>
              <a:t>IBM NAAN MUDHALVAN ARTIFICIAL </a:t>
            </a:r>
            <a:r>
              <a:rPr lang="en-IN" sz="2400" b="1" dirty="0" smtClean="0"/>
              <a:t>INTELLIGENCE</a:t>
            </a:r>
          </a:p>
          <a:p>
            <a:endParaRPr lang="en-IN" sz="2400" dirty="0" smtClean="0"/>
          </a:p>
        </p:txBody>
      </p:sp>
      <p:sp>
        <p:nvSpPr>
          <p:cNvPr id="5" name="TextBox 4"/>
          <p:cNvSpPr txBox="1"/>
          <p:nvPr/>
        </p:nvSpPr>
        <p:spPr>
          <a:xfrm>
            <a:off x="3595816" y="2879124"/>
            <a:ext cx="5016843" cy="369332"/>
          </a:xfrm>
          <a:prstGeom prst="rect">
            <a:avLst/>
          </a:prstGeom>
          <a:noFill/>
        </p:spPr>
        <p:txBody>
          <a:bodyPr wrap="square" rtlCol="0">
            <a:spAutoFit/>
          </a:bodyPr>
          <a:lstStyle/>
          <a:p>
            <a:r>
              <a:rPr lang="en-IN" b="1" dirty="0"/>
              <a:t>ACADEMIC YEAR 2023-2024 (SEMESTER 5)</a:t>
            </a:r>
            <a:endParaRPr lang="en-IN" b="1" dirty="0"/>
          </a:p>
        </p:txBody>
      </p:sp>
    </p:spTree>
    <p:extLst>
      <p:ext uri="{BB962C8B-B14F-4D97-AF65-F5344CB8AC3E}">
        <p14:creationId xmlns:p14="http://schemas.microsoft.com/office/powerpoint/2010/main" val="3220892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PROBLEM STATEMENT</a:t>
            </a:r>
            <a:endParaRPr lang="en-IN" dirty="0">
              <a:solidFill>
                <a:srgbClr val="FF0000"/>
              </a:solidFill>
            </a:endParaRPr>
          </a:p>
        </p:txBody>
      </p:sp>
      <p:sp>
        <p:nvSpPr>
          <p:cNvPr id="3" name="Content Placeholder 2"/>
          <p:cNvSpPr>
            <a:spLocks noGrp="1"/>
          </p:cNvSpPr>
          <p:nvPr>
            <p:ph idx="1"/>
          </p:nvPr>
        </p:nvSpPr>
        <p:spPr>
          <a:xfrm>
            <a:off x="1141412" y="1928212"/>
            <a:ext cx="9905999" cy="3541714"/>
          </a:xfrm>
        </p:spPr>
        <p:txBody>
          <a:bodyPr/>
          <a:lstStyle/>
          <a:p>
            <a:r>
              <a:rPr lang="en-US" dirty="0">
                <a:latin typeface="Tw Cen MT Condensed Extra Bold" panose="020B0803020202020204" pitchFamily="34" charset="0"/>
              </a:rPr>
              <a:t>The </a:t>
            </a:r>
            <a:r>
              <a:rPr lang="en-US" dirty="0" err="1">
                <a:latin typeface="Tw Cen MT Condensed Extra Bold" panose="020B0803020202020204" pitchFamily="34" charset="0"/>
              </a:rPr>
              <a:t>Chatbot</a:t>
            </a:r>
            <a:r>
              <a:rPr lang="en-US" dirty="0">
                <a:latin typeface="Tw Cen MT Condensed Extra Bold" panose="020B0803020202020204" pitchFamily="34" charset="0"/>
              </a:rPr>
              <a:t> which engages patients in conversation using advanced Natural Language Understanding (NLU) techniques to provide personalized prediction using the general health dataset and based on the various symptoms sought from the patient. for suggesting proactive preventive measures to be taken. For prediction, there exists multiple classification algorithms in Machine Learning which can be used based on their accuracy.</a:t>
            </a:r>
          </a:p>
          <a:p>
            <a:endParaRPr lang="en-US" sz="1200" dirty="0">
              <a:latin typeface="ff6"/>
            </a:endParaRPr>
          </a:p>
          <a:p>
            <a:endParaRPr lang="en-US" sz="1200" dirty="0"/>
          </a:p>
        </p:txBody>
      </p:sp>
    </p:spTree>
    <p:extLst>
      <p:ext uri="{BB962C8B-B14F-4D97-AF65-F5344CB8AC3E}">
        <p14:creationId xmlns:p14="http://schemas.microsoft.com/office/powerpoint/2010/main" val="3446900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DESIGN PROCESS</a:t>
            </a:r>
          </a:p>
        </p:txBody>
      </p:sp>
      <p:sp>
        <p:nvSpPr>
          <p:cNvPr id="3" name="Content Placeholder 2"/>
          <p:cNvSpPr>
            <a:spLocks noGrp="1"/>
          </p:cNvSpPr>
          <p:nvPr>
            <p:ph idx="1"/>
          </p:nvPr>
        </p:nvSpPr>
        <p:spPr>
          <a:xfrm>
            <a:off x="1141413" y="2097088"/>
            <a:ext cx="9905999" cy="3541714"/>
          </a:xfrm>
        </p:spPr>
        <p:txBody>
          <a:bodyPr>
            <a:normAutofit/>
          </a:bodyPr>
          <a:lstStyle/>
          <a:p>
            <a:r>
              <a:rPr lang="en-US" dirty="0"/>
              <a:t> The </a:t>
            </a:r>
            <a:r>
              <a:rPr lang="en-US" dirty="0" err="1"/>
              <a:t>chatbot</a:t>
            </a:r>
            <a:r>
              <a:rPr lang="en-US" dirty="0"/>
              <a:t> should be able to engage in natural language conversations</a:t>
            </a:r>
            <a:r>
              <a:rPr lang="en-US" dirty="0" smtClean="0"/>
              <a:t>.</a:t>
            </a:r>
          </a:p>
          <a:p>
            <a:r>
              <a:rPr lang="en-US" dirty="0"/>
              <a:t>The </a:t>
            </a:r>
            <a:r>
              <a:rPr lang="en-US" dirty="0" err="1"/>
              <a:t>chatbot</a:t>
            </a:r>
            <a:r>
              <a:rPr lang="en-US" dirty="0"/>
              <a:t> should be user-friendly and provide clear responses</a:t>
            </a:r>
            <a:r>
              <a:rPr lang="en-US" dirty="0" smtClean="0"/>
              <a:t>.</a:t>
            </a:r>
          </a:p>
          <a:p>
            <a:r>
              <a:rPr lang="en-US" dirty="0"/>
              <a:t> </a:t>
            </a:r>
            <a:r>
              <a:rPr lang="en-IN" dirty="0"/>
              <a:t>We are gathering the medical data from individuals, which may include information such as age, gender,      family medical history, lifestyle </a:t>
            </a:r>
            <a:r>
              <a:rPr lang="en-IN" dirty="0" smtClean="0"/>
              <a:t>behaviour </a:t>
            </a:r>
            <a:r>
              <a:rPr lang="en-IN" dirty="0"/>
              <a:t>(diet, exercise), blood sugar levels, body mass index (BMI), and other relevant health parameters. This information will serve as the input for our machine learning algorithms. </a:t>
            </a:r>
          </a:p>
          <a:p>
            <a:endParaRPr lang="en-US" dirty="0"/>
          </a:p>
        </p:txBody>
      </p:sp>
    </p:spTree>
    <p:extLst>
      <p:ext uri="{BB962C8B-B14F-4D97-AF65-F5344CB8AC3E}">
        <p14:creationId xmlns:p14="http://schemas.microsoft.com/office/powerpoint/2010/main" val="4005026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rgbClr val="FF0000"/>
                </a:solidFill>
              </a:rPr>
              <a:t>Cont</a:t>
            </a:r>
            <a:r>
              <a:rPr lang="en-IN" b="1" dirty="0" smtClean="0">
                <a:solidFill>
                  <a:srgbClr val="FF0000"/>
                </a:solidFill>
              </a:rPr>
              <a:t>……</a:t>
            </a:r>
            <a:endParaRPr lang="en-IN" b="1" dirty="0">
              <a:solidFill>
                <a:srgbClr val="FF0000"/>
              </a:solidFill>
            </a:endParaRPr>
          </a:p>
        </p:txBody>
      </p:sp>
      <p:sp>
        <p:nvSpPr>
          <p:cNvPr id="3" name="Content Placeholder 2"/>
          <p:cNvSpPr>
            <a:spLocks noGrp="1"/>
          </p:cNvSpPr>
          <p:nvPr>
            <p:ph idx="1"/>
          </p:nvPr>
        </p:nvSpPr>
        <p:spPr/>
        <p:txBody>
          <a:bodyPr>
            <a:noAutofit/>
          </a:bodyPr>
          <a:lstStyle/>
          <a:p>
            <a:r>
              <a:rPr lang="en-IN" dirty="0" smtClean="0"/>
              <a:t>We </a:t>
            </a:r>
            <a:r>
              <a:rPr lang="en-IN" dirty="0"/>
              <a:t>personalized preventive measures and recommendations can be provided to individuals. These recommendations can include lifestyle modifications, dietary changes, exercise routines, and regular monitoring of relevant health indicators</a:t>
            </a:r>
            <a:r>
              <a:rPr lang="en-IN" dirty="0" smtClean="0"/>
              <a:t>.</a:t>
            </a:r>
          </a:p>
          <a:p>
            <a:r>
              <a:rPr lang="en-IN" dirty="0"/>
              <a:t>It's crucial to ensure the system's reliability and accuracy, so we will train the machine learning algorithms on a diverse dataset consisting of reliable and validated medical data. Additionally, we will continually validate the system's predictions against actual medical outcomes to refine and enhance its performance.</a:t>
            </a:r>
            <a:endParaRPr lang="en-IN" dirty="0" smtClean="0"/>
          </a:p>
          <a:p>
            <a:endParaRPr lang="en-IN" dirty="0"/>
          </a:p>
        </p:txBody>
      </p:sp>
    </p:spTree>
    <p:extLst>
      <p:ext uri="{BB962C8B-B14F-4D97-AF65-F5344CB8AC3E}">
        <p14:creationId xmlns:p14="http://schemas.microsoft.com/office/powerpoint/2010/main" val="206059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045" y="770917"/>
            <a:ext cx="9905999" cy="1478570"/>
          </a:xfrm>
        </p:spPr>
        <p:txBody>
          <a:bodyPr/>
          <a:lstStyle/>
          <a:p>
            <a:r>
              <a:rPr lang="en-US" b="1" dirty="0">
                <a:solidFill>
                  <a:srgbClr val="FF0000"/>
                </a:solidFill>
                <a:latin typeface="Söhne"/>
              </a:rPr>
              <a:t>Validation</a:t>
            </a:r>
            <a:r>
              <a:rPr lang="en-US" dirty="0">
                <a:solidFill>
                  <a:schemeClr val="tx1">
                    <a:lumMod val="75000"/>
                    <a:lumOff val="25000"/>
                  </a:schemeClr>
                </a:solidFill>
                <a:latin typeface="Söhne"/>
              </a:rPr>
              <a:t/>
            </a:r>
            <a:br>
              <a:rPr lang="en-US" dirty="0">
                <a:solidFill>
                  <a:schemeClr val="tx1">
                    <a:lumMod val="75000"/>
                    <a:lumOff val="25000"/>
                  </a:schemeClr>
                </a:solidFill>
                <a:latin typeface="Söhne"/>
              </a:rPr>
            </a:br>
            <a:endParaRPr lang="en-IN" b="1" dirty="0">
              <a:solidFill>
                <a:srgbClr val="FF0000"/>
              </a:solidFill>
            </a:endParaRPr>
          </a:p>
        </p:txBody>
      </p:sp>
      <p:sp>
        <p:nvSpPr>
          <p:cNvPr id="3" name="Content Placeholder 2"/>
          <p:cNvSpPr>
            <a:spLocks noGrp="1"/>
          </p:cNvSpPr>
          <p:nvPr>
            <p:ph idx="1"/>
          </p:nvPr>
        </p:nvSpPr>
        <p:spPr/>
        <p:txBody>
          <a:bodyPr/>
          <a:lstStyle/>
          <a:p>
            <a:r>
              <a:rPr lang="en-IN" dirty="0"/>
              <a:t>By providing early risk assessment and personalized preventive measures, our AI-powered diabetes prediction system aims to empower individuals to take control of their health and make informed decisions to manage and potentially prevent </a:t>
            </a:r>
            <a:r>
              <a:rPr lang="en-IN" dirty="0" smtClean="0"/>
              <a:t>diabetes</a:t>
            </a:r>
          </a:p>
          <a:p>
            <a:r>
              <a:rPr lang="en-IN" dirty="0"/>
              <a:t>Once the analysis is complete, the system will generate a prediction score indicating the likelihood of an individual developing diabetes.</a:t>
            </a:r>
          </a:p>
          <a:p>
            <a:endParaRPr lang="en-IN" dirty="0"/>
          </a:p>
        </p:txBody>
      </p:sp>
    </p:spTree>
    <p:extLst>
      <p:ext uri="{BB962C8B-B14F-4D97-AF65-F5344CB8AC3E}">
        <p14:creationId xmlns:p14="http://schemas.microsoft.com/office/powerpoint/2010/main" val="62931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CONCLUSION</a:t>
            </a:r>
            <a:endParaRPr lang="en-IN" b="1" dirty="0"/>
          </a:p>
        </p:txBody>
      </p:sp>
      <p:sp>
        <p:nvSpPr>
          <p:cNvPr id="3" name="Content Placeholder 2"/>
          <p:cNvSpPr>
            <a:spLocks noGrp="1"/>
          </p:cNvSpPr>
          <p:nvPr>
            <p:ph idx="1"/>
          </p:nvPr>
        </p:nvSpPr>
        <p:spPr/>
        <p:txBody>
          <a:bodyPr>
            <a:normAutofit/>
          </a:bodyPr>
          <a:lstStyle/>
          <a:p>
            <a:r>
              <a:rPr lang="en-US" sz="2800" b="1" dirty="0">
                <a:solidFill>
                  <a:schemeClr val="tx1">
                    <a:lumMod val="65000"/>
                    <a:lumOff val="35000"/>
                  </a:schemeClr>
                </a:solidFill>
              </a:rPr>
              <a:t>It's clear that the project aims to provide a user-friendly </a:t>
            </a:r>
            <a:r>
              <a:rPr lang="en-US" sz="2800" b="1" dirty="0" err="1">
                <a:solidFill>
                  <a:schemeClr val="tx1">
                    <a:lumMod val="65000"/>
                    <a:lumOff val="35000"/>
                  </a:schemeClr>
                </a:solidFill>
              </a:rPr>
              <a:t>chatbot</a:t>
            </a:r>
            <a:r>
              <a:rPr lang="en-US" sz="2800" b="1" dirty="0">
                <a:solidFill>
                  <a:schemeClr val="tx1">
                    <a:lumMod val="65000"/>
                    <a:lumOff val="35000"/>
                  </a:schemeClr>
                </a:solidFill>
              </a:rPr>
              <a:t> interface that integrates seamlessly with websites and apps, responds accurately to user questions, offers suggestions and guidance, and continuously improves based on user interactions. Here's a more detailed breakdown of how to achieve these objectives</a:t>
            </a:r>
            <a:endParaRPr lang="en-IN" sz="2800" b="1" dirty="0">
              <a:solidFill>
                <a:schemeClr val="tx1">
                  <a:lumMod val="65000"/>
                  <a:lumOff val="35000"/>
                </a:schemeClr>
              </a:solidFill>
            </a:endParaRPr>
          </a:p>
          <a:p>
            <a:endParaRPr lang="en-US" sz="2800" dirty="0"/>
          </a:p>
          <a:p>
            <a:endParaRPr lang="en-IN" sz="2800" dirty="0"/>
          </a:p>
        </p:txBody>
      </p:sp>
    </p:spTree>
    <p:extLst>
      <p:ext uri="{BB962C8B-B14F-4D97-AF65-F5344CB8AC3E}">
        <p14:creationId xmlns:p14="http://schemas.microsoft.com/office/powerpoint/2010/main" val="32783053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379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Bookman Old Style</vt:lpstr>
      <vt:lpstr>ff6</vt:lpstr>
      <vt:lpstr>Söhne</vt:lpstr>
      <vt:lpstr>Trebuchet MS</vt:lpstr>
      <vt:lpstr>Tw Cen MT</vt:lpstr>
      <vt:lpstr>Tw Cen MT Condensed Extra Bold</vt:lpstr>
      <vt:lpstr>Circuit</vt:lpstr>
      <vt:lpstr>CREATE  AN  CHATBOT IN PYTHON</vt:lpstr>
      <vt:lpstr>PROBLEM STATEMENT</vt:lpstr>
      <vt:lpstr>DESIGN PROCESS</vt:lpstr>
      <vt:lpstr>Cont……</vt:lpstr>
      <vt:lpstr>Validation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  CHATBOT IN PYTHON</dc:title>
  <dc:creator>SK</dc:creator>
  <cp:lastModifiedBy>SK</cp:lastModifiedBy>
  <cp:revision>9</cp:revision>
  <dcterms:created xsi:type="dcterms:W3CDTF">2023-09-27T10:39:35Z</dcterms:created>
  <dcterms:modified xsi:type="dcterms:W3CDTF">2023-09-27T11:20:23Z</dcterms:modified>
</cp:coreProperties>
</file>