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0331398-F743-4080-9A4A-D8FAA8E6388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Presented by:</a:t>
            </a:r>
          </a:p>
          <a:p>
            <a:pPr algn="l"/>
            <a:r>
              <a:rPr lang="en-IN" dirty="0" smtClean="0"/>
              <a:t>Student </a:t>
            </a:r>
            <a:r>
              <a:rPr lang="en-IN" smtClean="0"/>
              <a:t>name:j.sathishkumar</a:t>
            </a:r>
            <a:endParaRPr lang="en-IN" dirty="0" smtClean="0"/>
          </a:p>
          <a:p>
            <a:pPr algn="l"/>
            <a:r>
              <a:rPr lang="en-IN" dirty="0" smtClean="0"/>
              <a:t>College </a:t>
            </a:r>
            <a:r>
              <a:rPr lang="en-IN" dirty="0" err="1" smtClean="0"/>
              <a:t>name:Salem</a:t>
            </a:r>
            <a:r>
              <a:rPr lang="en-IN" dirty="0" smtClean="0"/>
              <a:t> college of Engineering and Technology</a:t>
            </a:r>
          </a:p>
          <a:p>
            <a:pPr algn="l"/>
            <a:r>
              <a:rPr lang="en-IN" dirty="0" err="1" smtClean="0"/>
              <a:t>Department:Computer</a:t>
            </a:r>
            <a:r>
              <a:rPr lang="en-IN" dirty="0" smtClean="0"/>
              <a:t> science and Engineering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DEEPFAKE  DEFENSE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Deepfake</a:t>
            </a:r>
            <a:r>
              <a:rPr lang="en-IN" dirty="0" smtClean="0"/>
              <a:t> is a technology that can change faces of any objects which leads to misuse</a:t>
            </a:r>
            <a:r>
              <a:rPr lang="en-IN" dirty="0"/>
              <a:t> </a:t>
            </a:r>
            <a:r>
              <a:rPr lang="en-IN" dirty="0" smtClean="0"/>
              <a:t>of people 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Advanced detection algorithms and forensic</a:t>
            </a:r>
          </a:p>
          <a:p>
            <a:pPr>
              <a:buNone/>
            </a:pPr>
            <a:r>
              <a:rPr lang="en-IN" dirty="0" smtClean="0"/>
              <a:t>  analysis tools are being developed to identify</a:t>
            </a:r>
          </a:p>
          <a:p>
            <a:pPr>
              <a:buNone/>
            </a:pPr>
            <a:r>
              <a:rPr lang="en-IN" dirty="0" smtClean="0"/>
              <a:t>  and flag </a:t>
            </a:r>
            <a:r>
              <a:rPr lang="en-IN" dirty="0" err="1" smtClean="0"/>
              <a:t>deepfake</a:t>
            </a:r>
            <a:r>
              <a:rPr lang="en-IN" dirty="0" smtClean="0"/>
              <a:t> content.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SYSTEM DEVELOPMENT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Collaboration between tech </a:t>
            </a:r>
            <a:r>
              <a:rPr lang="en-IN" dirty="0" err="1" smtClean="0"/>
              <a:t>companies,media</a:t>
            </a:r>
            <a:r>
              <a:rPr lang="en-IN" dirty="0" smtClean="0"/>
              <a:t> </a:t>
            </a:r>
            <a:r>
              <a:rPr lang="en-IN" dirty="0" err="1" smtClean="0"/>
              <a:t>organizations,and</a:t>
            </a:r>
            <a:r>
              <a:rPr lang="en-IN" dirty="0" smtClean="0"/>
              <a:t> research institutions is vital for developing and sharing tools and best </a:t>
            </a:r>
            <a:r>
              <a:rPr lang="en-IN" dirty="0" err="1" smtClean="0"/>
              <a:t>pratices</a:t>
            </a:r>
            <a:r>
              <a:rPr lang="en-IN" dirty="0" smtClean="0"/>
              <a:t> in the fight against </a:t>
            </a:r>
            <a:r>
              <a:rPr lang="en-IN" dirty="0" err="1" smtClean="0"/>
              <a:t>deepfakes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Governments and tech companies must collaborates to establish regulatory frameworks for combating </a:t>
            </a:r>
            <a:r>
              <a:rPr lang="en-IN" dirty="0" err="1" smtClean="0"/>
              <a:t>deepfakes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could include content authenticity standards and penalties for malicious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pic>
        <p:nvPicPr>
          <p:cNvPr id="6" name="Content Placeholder 5" descr="3-Figure1-1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931981"/>
            <a:ext cx="8504238" cy="3762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Summarize the findings and discuss the effectiveness of the propose solution  Highlight any challenges encountered during the implementation and potential improvements.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development in </a:t>
            </a:r>
            <a:r>
              <a:rPr lang="en-IN" dirty="0" err="1" smtClean="0"/>
              <a:t>deepfake</a:t>
            </a:r>
            <a:r>
              <a:rPr lang="en-IN" dirty="0" smtClean="0"/>
              <a:t> technology increases the threat of being misuse of images of people.</a:t>
            </a:r>
          </a:p>
          <a:p>
            <a:r>
              <a:rPr lang="en-IN" dirty="0" smtClean="0"/>
              <a:t>For better trust and authenticity </a:t>
            </a:r>
            <a:r>
              <a:rPr lang="en-IN" dirty="0" err="1" smtClean="0"/>
              <a:t>deepfake</a:t>
            </a:r>
            <a:r>
              <a:rPr lang="en-IN" dirty="0" smtClean="0"/>
              <a:t> </a:t>
            </a:r>
            <a:r>
              <a:rPr lang="en-IN" dirty="0" err="1" smtClean="0"/>
              <a:t>defense</a:t>
            </a:r>
            <a:r>
              <a:rPr lang="en-IN" dirty="0" smtClean="0"/>
              <a:t> system is the massive solution for over come these threats in future.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</TotalTime>
  <Words>178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DEEPFAKE  DEFENSE SYSTEM</vt:lpstr>
      <vt:lpstr>PROBLEM STATEMENT</vt:lpstr>
      <vt:lpstr>PROPOSED SYSTEM</vt:lpstr>
      <vt:lpstr>SYSTEM DEVELOPMENT APPROACH</vt:lpstr>
      <vt:lpstr>Algorithm and Deployment</vt:lpstr>
      <vt:lpstr>RESULT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vicky</dc:creator>
  <cp:lastModifiedBy>vicky</cp:lastModifiedBy>
  <cp:revision>17</cp:revision>
  <dcterms:created xsi:type="dcterms:W3CDTF">2024-03-25T21:51:35Z</dcterms:created>
  <dcterms:modified xsi:type="dcterms:W3CDTF">2024-04-01T17:24:53Z</dcterms:modified>
</cp:coreProperties>
</file>