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6" r:id="rId17"/>
  </p:sldIdLst>
  <p:sldSz cx="18288000" cy="10287000"/>
  <p:notesSz cx="6858000" cy="9144000"/>
  <p:embeddedFontLst>
    <p:embeddedFont>
      <p:font typeface="DM Sans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22" autoAdjust="0"/>
  </p:normalViewPr>
  <p:slideViewPr>
    <p:cSldViewPr>
      <p:cViewPr>
        <p:scale>
          <a:sx n="50" d="100"/>
          <a:sy n="50" d="100"/>
        </p:scale>
        <p:origin x="1301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4.pn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39706" y="3799956"/>
            <a:ext cx="10910396" cy="152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96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Disney+Hotstar</a:t>
            </a:r>
            <a:endParaRPr lang="en-US" sz="96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747457" y="6633378"/>
            <a:ext cx="8793084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Sathish Kumar Ravi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EA38C92D-B02B-F4C4-D415-32F4B1FD100F}"/>
              </a:ext>
            </a:extLst>
          </p:cNvPr>
          <p:cNvSpPr txBox="1"/>
          <p:nvPr/>
        </p:nvSpPr>
        <p:spPr>
          <a:xfrm>
            <a:off x="4868598" y="7481351"/>
            <a:ext cx="8793084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Batch Code : MBT11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7. Most Common Movie Types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1FF19-C8AC-4674-7BB2-0BD48066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26" y="2761896"/>
            <a:ext cx="9549774" cy="59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1226820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8. Correlation Between Running Time and Year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B3120-891C-9486-8584-549412C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169975"/>
            <a:ext cx="9601200" cy="66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8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1226820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9. Genre Popularity Over Time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EE9DB-FCB1-4235-0131-CE4DBC42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7" y="2705101"/>
            <a:ext cx="9681843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1226820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10. Movies by Genre and Age Rating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7E43D-2A83-065C-D51B-6E2901F4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4575"/>
            <a:ext cx="11086353" cy="70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1226820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11 . Movies With Maximum Episodes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A0263-4AA9-1A6B-56F7-29FD8386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2552702"/>
            <a:ext cx="9372599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1226820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12. Analysis of Specific Genres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7945-1327-5112-74B4-B5C8128D2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19" y="1943100"/>
            <a:ext cx="5100881" cy="80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Sathishkumaravi29@gmail.com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008297-90ED-DECE-3FBA-3E099D891A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802" y="3768371"/>
            <a:ext cx="4013432" cy="2622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CDBD94-00C8-0BA7-5B8A-77BB46DEE8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198" y="3768371"/>
            <a:ext cx="3831937" cy="2622110"/>
          </a:xfrm>
          <a:prstGeom prst="rect">
            <a:avLst/>
          </a:prstGeom>
        </p:spPr>
      </p:pic>
      <p:sp>
        <p:nvSpPr>
          <p:cNvPr id="16" name="Freeform 4">
            <a:extLst>
              <a:ext uri="{FF2B5EF4-FFF2-40B4-BE49-F238E27FC236}">
                <a16:creationId xmlns:a16="http://schemas.microsoft.com/office/drawing/2014/main" id="{F67D8C7E-D208-0450-92DB-0BEB89E2A6E9}"/>
              </a:ext>
            </a:extLst>
          </p:cNvPr>
          <p:cNvSpPr/>
          <p:nvPr/>
        </p:nvSpPr>
        <p:spPr>
          <a:xfrm>
            <a:off x="11035869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DAF917-6F9E-7C1F-CBBC-07ECAB98A2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3558" y="2082509"/>
            <a:ext cx="12272306" cy="6947191"/>
          </a:xfrm>
          <a:prstGeom prst="rect">
            <a:avLst/>
          </a:prstGeom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id="{89F1D8DA-1482-CD14-0914-72D7C6E86CA4}"/>
              </a:ext>
            </a:extLst>
          </p:cNvPr>
          <p:cNvSpPr txBox="1"/>
          <p:nvPr/>
        </p:nvSpPr>
        <p:spPr>
          <a:xfrm>
            <a:off x="4775961" y="495300"/>
            <a:ext cx="8092094" cy="983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</a:t>
            </a:r>
            <a:endParaRPr lang="en-US" sz="4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Distribution of Movies by Genre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F728B-63C5-3212-E18E-B1F620CC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095500"/>
            <a:ext cx="10501746" cy="6883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Average Running Time by Genre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E6675-1B79-F069-9266-4D4972BA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639946"/>
            <a:ext cx="10063663" cy="61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Movies Released Each year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9B9AD-F447-D90D-1C80-DA06FADA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37" y="2528522"/>
            <a:ext cx="9249063" cy="65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 Top 10 Longest Movies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11F4-BF1D-4731-FB5B-C3C4FE38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92" y="2293254"/>
            <a:ext cx="9875508" cy="61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Movies by Age Rating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E969D-C93E-3878-04AB-2ADC45EA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14131"/>
            <a:ext cx="8763000" cy="67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654954"/>
            <a:ext cx="9848850" cy="983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 Count of Movies by year and Genre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1AC-91B7-0767-3849-6B94222D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00300"/>
            <a:ext cx="1285385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3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116</Words>
  <Application>Microsoft Office PowerPoint</Application>
  <PresentationFormat>Custom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lakshmikannan2009@outlook.com</cp:lastModifiedBy>
  <cp:revision>3</cp:revision>
  <dcterms:created xsi:type="dcterms:W3CDTF">2006-08-16T00:00:00Z</dcterms:created>
  <dcterms:modified xsi:type="dcterms:W3CDTF">2024-10-26T07:54:23Z</dcterms:modified>
  <dc:identifier>DAGSBa2jaCY</dc:identifier>
</cp:coreProperties>
</file>