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Sathishkumar.P</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748372"/>
            <a:ext cx="4932040" cy="431356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694</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8</cp:revision>
  <dcterms:created xsi:type="dcterms:W3CDTF">2024-04-02T08:23:29Z</dcterms:created>
  <dcterms:modified xsi:type="dcterms:W3CDTF">2024-04-02T09:23:33Z</dcterms:modified>
</cp:coreProperties>
</file>