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40193" flipH="1">
            <a:off x="1475621" y="835297"/>
            <a:ext cx="1449872" cy="14498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612" y="5170562"/>
            <a:ext cx="981592" cy="8002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61529">
            <a:off x="6697821" y="2126923"/>
            <a:ext cx="1219048" cy="12190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21391">
            <a:off x="1950607" y="4113210"/>
            <a:ext cx="1219048" cy="12190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3962">
            <a:off x="731566" y="1388296"/>
            <a:ext cx="8974254" cy="3402224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723566" y="2633133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800" b="1" dirty="0" smtClean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INFOBIN</a:t>
            </a:r>
            <a:endParaRPr lang="en-US" sz="8800" dirty="0">
              <a:ln w="222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66222" y="4105216"/>
            <a:ext cx="3479181" cy="30108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2867444" y="4170866"/>
            <a:ext cx="3577961" cy="229168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A   </a:t>
            </a:r>
            <a:r>
              <a:rPr lang="en-US" sz="1000" b="1" spc="210" dirty="0" smtClean="0">
                <a:solidFill>
                  <a:schemeClr val="bg1"/>
                </a:solidFill>
              </a:rPr>
              <a:t>P E R S O N A L  </a:t>
            </a:r>
            <a:r>
              <a:rPr lang="en-US" sz="1000" b="1" dirty="0" smtClean="0">
                <a:solidFill>
                  <a:schemeClr val="bg1"/>
                </a:solidFill>
              </a:rPr>
              <a:t> </a:t>
            </a:r>
            <a:r>
              <a:rPr lang="en-US" sz="1000" b="1" spc="800" dirty="0" smtClean="0">
                <a:solidFill>
                  <a:schemeClr val="bg1"/>
                </a:solidFill>
              </a:rPr>
              <a:t>DATABASE</a:t>
            </a:r>
            <a:endParaRPr lang="en-US" sz="1000" b="1" spc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31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and Personal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was is and will be the most confidential thing to Protect.</a:t>
            </a:r>
          </a:p>
          <a:p>
            <a:r>
              <a:rPr lang="en-US" dirty="0" smtClean="0"/>
              <a:t>This Universe of Network will hold most of our personal information.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Collected from our social </a:t>
            </a:r>
            <a:r>
              <a:rPr lang="en-US" dirty="0" smtClean="0"/>
              <a:t>media </a:t>
            </a:r>
            <a:r>
              <a:rPr lang="en-US" dirty="0" smtClean="0"/>
              <a:t>logins.</a:t>
            </a:r>
          </a:p>
          <a:p>
            <a:r>
              <a:rPr lang="en-US" dirty="0" smtClean="0"/>
              <a:t>Therefore ,there is a need to store or remember our login details.</a:t>
            </a:r>
          </a:p>
          <a:p>
            <a:pPr marL="0" indent="0">
              <a:buNone/>
            </a:pPr>
            <a:r>
              <a:rPr lang="en-US" dirty="0" smtClean="0"/>
              <a:t>But ,Actually </a:t>
            </a:r>
            <a:r>
              <a:rPr lang="en-US" dirty="0" smtClean="0"/>
              <a:t>everyone could not.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		-::MOTO::-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To create a personal database ,such that the </a:t>
            </a:r>
            <a:r>
              <a:rPr lang="en-US" dirty="0"/>
              <a:t>I</a:t>
            </a:r>
            <a:r>
              <a:rPr lang="en-US" dirty="0" smtClean="0"/>
              <a:t>nternet user store all  	his/her login information in his own “</a:t>
            </a:r>
            <a:r>
              <a:rPr lang="en-US" b="1" dirty="0" smtClean="0"/>
              <a:t>DATABASE</a:t>
            </a:r>
            <a:r>
              <a:rPr lang="en-US" dirty="0" smtClean="0"/>
              <a:t>”.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232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97278" y="1931710"/>
            <a:ext cx="1538868" cy="15638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864" y="3166055"/>
            <a:ext cx="1432299" cy="13849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5929">
            <a:off x="3560958" y="4948746"/>
            <a:ext cx="3824869" cy="14500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2282" flipH="1">
            <a:off x="2604021" y="451880"/>
            <a:ext cx="3788336" cy="14740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814" y="579394"/>
            <a:ext cx="1219048" cy="1219048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705" y="579394"/>
            <a:ext cx="1219048" cy="1219048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959" y="4988579"/>
            <a:ext cx="1219048" cy="1219048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cxnSp>
        <p:nvCxnSpPr>
          <p:cNvPr id="15" name="Curved Connector 14"/>
          <p:cNvCxnSpPr/>
          <p:nvPr/>
        </p:nvCxnSpPr>
        <p:spPr>
          <a:xfrm>
            <a:off x="1023013" y="4775200"/>
            <a:ext cx="1234765" cy="1004711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5400000" flipH="1" flipV="1">
            <a:off x="8392949" y="4064459"/>
            <a:ext cx="1160175" cy="748327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>
            <a:off x="523684" y="2076270"/>
            <a:ext cx="1147958" cy="592303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endCxn id="11" idx="3"/>
          </p:cNvCxnSpPr>
          <p:nvPr/>
        </p:nvCxnSpPr>
        <p:spPr>
          <a:xfrm rot="10800000">
            <a:off x="7650754" y="1188918"/>
            <a:ext cx="1322283" cy="609524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912" y="5089916"/>
            <a:ext cx="1219048" cy="1219048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27" name="TextBox 26"/>
          <p:cNvSpPr txBox="1"/>
          <p:nvPr/>
        </p:nvSpPr>
        <p:spPr>
          <a:xfrm>
            <a:off x="3332860" y="3154983"/>
            <a:ext cx="31253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kern="2500" spc="200" dirty="0" smtClean="0"/>
              <a:t>OUTPUT</a:t>
            </a:r>
            <a:endParaRPr lang="en-US" sz="2500" kern="2500" spc="200" dirty="0"/>
          </a:p>
        </p:txBody>
      </p:sp>
    </p:spTree>
    <p:extLst>
      <p:ext uri="{BB962C8B-B14F-4D97-AF65-F5344CB8AC3E}">
        <p14:creationId xmlns:p14="http://schemas.microsoft.com/office/powerpoint/2010/main" val="336217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519" y="1357701"/>
            <a:ext cx="8596668" cy="3880773"/>
          </a:xfrm>
        </p:spPr>
        <p:txBody>
          <a:bodyPr/>
          <a:lstStyle/>
          <a:p>
            <a:r>
              <a:rPr lang="en-US" dirty="0" smtClean="0"/>
              <a:t>DATABASE: MySQL</a:t>
            </a:r>
          </a:p>
          <a:p>
            <a:r>
              <a:rPr lang="en-US" dirty="0" smtClean="0"/>
              <a:t>PYTHON MODULES: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       -&gt;</a:t>
            </a:r>
            <a:r>
              <a:rPr lang="en-US" dirty="0" err="1" smtClean="0"/>
              <a:t>Tkinter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       -&gt;MySQL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-&gt;</a:t>
            </a:r>
            <a:r>
              <a:rPr lang="en-US" dirty="0" err="1" smtClean="0"/>
              <a:t>PyWhatKit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-&gt;</a:t>
            </a:r>
            <a:r>
              <a:rPr lang="en-US" dirty="0" err="1" smtClean="0"/>
              <a:t>DateTime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-&gt;</a:t>
            </a:r>
            <a:r>
              <a:rPr lang="en-US" dirty="0" err="1" smtClean="0"/>
              <a:t>MessageBOX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-&gt;Data Encryption and Decryption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33067" y="2686754"/>
            <a:ext cx="19078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>
                  <a:solidFill>
                    <a:schemeClr val="bg1"/>
                  </a:solidFill>
                </a:ln>
                <a:solidFill>
                  <a:schemeClr val="tx2"/>
                </a:solidFill>
                <a:latin typeface="Arial Black" panose="020B0A04020102020204" pitchFamily="34" charset="0"/>
              </a:rPr>
              <a:t>KNOWLEDGE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45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973" y="1413457"/>
            <a:ext cx="8596668" cy="3880773"/>
          </a:xfrm>
        </p:spPr>
        <p:txBody>
          <a:bodyPr/>
          <a:lstStyle/>
          <a:p>
            <a:r>
              <a:rPr lang="en-US" dirty="0" smtClean="0"/>
              <a:t>It can “PROTECT” your data from second user who is accessible to your database.</a:t>
            </a:r>
          </a:p>
          <a:p>
            <a:r>
              <a:rPr lang="en-US" dirty="0" smtClean="0"/>
              <a:t>You will have a simple User Interface to use this application.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				</a:t>
            </a:r>
            <a:r>
              <a:rPr lang="en-US" b="1" u="sng" spc="400" dirty="0" smtClean="0"/>
              <a:t>WE</a:t>
            </a:r>
            <a:r>
              <a:rPr lang="en-US" b="1" spc="400" dirty="0" smtClean="0"/>
              <a:t> </a:t>
            </a:r>
            <a:r>
              <a:rPr lang="en-US" b="1" u="sng" spc="400" dirty="0" smtClean="0"/>
              <a:t>INVOLVED</a:t>
            </a:r>
          </a:p>
          <a:p>
            <a:pPr marL="0" indent="0">
              <a:buNone/>
            </a:pPr>
            <a:r>
              <a:rPr lang="en-US" spc="200" dirty="0" smtClean="0"/>
              <a:t>										Vijay </a:t>
            </a:r>
            <a:r>
              <a:rPr lang="en-US" spc="200" dirty="0" err="1" smtClean="0"/>
              <a:t>Thota</a:t>
            </a:r>
            <a:endParaRPr lang="en-US" spc="200" dirty="0" smtClean="0"/>
          </a:p>
          <a:p>
            <a:pPr marL="0" indent="0">
              <a:buNone/>
            </a:pPr>
            <a:r>
              <a:rPr lang="en-US" spc="200" dirty="0"/>
              <a:t>	</a:t>
            </a:r>
            <a:r>
              <a:rPr lang="en-US" spc="200" dirty="0" smtClean="0"/>
              <a:t>									</a:t>
            </a:r>
            <a:r>
              <a:rPr lang="en-US" spc="200" dirty="0" err="1" smtClean="0"/>
              <a:t>SaiPavan</a:t>
            </a:r>
            <a:r>
              <a:rPr lang="en-US" spc="200" dirty="0" smtClean="0"/>
              <a:t> </a:t>
            </a:r>
            <a:r>
              <a:rPr lang="en-US" spc="200" dirty="0" err="1" smtClean="0"/>
              <a:t>Pabba</a:t>
            </a:r>
            <a:endParaRPr lang="en-US" spc="200" dirty="0" smtClean="0"/>
          </a:p>
          <a:p>
            <a:pPr marL="0" indent="0">
              <a:buNone/>
            </a:pPr>
            <a:r>
              <a:rPr lang="en-US" spc="200" dirty="0"/>
              <a:t>	</a:t>
            </a:r>
            <a:r>
              <a:rPr lang="en-US" spc="200" dirty="0" smtClean="0"/>
              <a:t>									</a:t>
            </a:r>
            <a:r>
              <a:rPr lang="en-US" spc="200" dirty="0" err="1" smtClean="0"/>
              <a:t>Sathish</a:t>
            </a:r>
            <a:r>
              <a:rPr lang="en-US" spc="200" dirty="0" smtClean="0"/>
              <a:t> </a:t>
            </a:r>
            <a:r>
              <a:rPr lang="en-US" spc="200" dirty="0" err="1" smtClean="0"/>
              <a:t>Mogulagani</a:t>
            </a:r>
            <a:endParaRPr lang="en-US" spc="200" dirty="0"/>
          </a:p>
        </p:txBody>
      </p:sp>
      <p:sp>
        <p:nvSpPr>
          <p:cNvPr id="4" name="TextBox 3"/>
          <p:cNvSpPr txBox="1"/>
          <p:nvPr/>
        </p:nvSpPr>
        <p:spPr>
          <a:xfrm>
            <a:off x="3928533" y="598311"/>
            <a:ext cx="2422907" cy="36933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spc="400" dirty="0" smtClean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CONCLUSION</a:t>
            </a:r>
            <a:endParaRPr lang="en-US" b="1" spc="400" dirty="0">
              <a:ln>
                <a:solidFill>
                  <a:schemeClr val="bg1"/>
                </a:solidFill>
              </a:ln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97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</TotalTime>
  <Words>78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Trebuchet MS</vt:lpstr>
      <vt:lpstr>Wingdings 3</vt:lpstr>
      <vt:lpstr>Facet</vt:lpstr>
      <vt:lpstr>PowerPoint Presentation</vt:lpstr>
      <vt:lpstr>Data and Personal Data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INFOBIN</dc:title>
  <dc:creator>Lio</dc:creator>
  <cp:lastModifiedBy>Lio</cp:lastModifiedBy>
  <cp:revision>20</cp:revision>
  <dcterms:created xsi:type="dcterms:W3CDTF">2022-12-19T13:05:22Z</dcterms:created>
  <dcterms:modified xsi:type="dcterms:W3CDTF">2022-12-19T16:19:29Z</dcterms:modified>
</cp:coreProperties>
</file>