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11" d="100"/>
          <a:sy n="111" d="100"/>
        </p:scale>
        <p:origin x="89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Sathish P</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au510421205049</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95</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Vasanth B</cp:lastModifiedBy>
  <cp:revision>11</cp:revision>
  <dcterms:modified xsi:type="dcterms:W3CDTF">2024-04-09T15:49:31Z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