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7" r:id="rId2"/>
    <p:sldId id="265" r:id="rId3"/>
    <p:sldId id="259" r:id="rId4"/>
    <p:sldId id="260" r:id="rId5"/>
    <p:sldId id="261" r:id="rId6"/>
    <p:sldId id="262" r:id="rId7"/>
    <p:sldId id="263" r:id="rId8"/>
  </p:sldIdLst>
  <p:sldSz cx="18288000" cy="10287000"/>
  <p:notesSz cx="6858000" cy="9144000"/>
  <p:embeddedFontLst>
    <p:embeddedFont>
      <p:font typeface="Raleway" pitchFamily="2" charset="0"/>
      <p:regular r:id="rId10"/>
      <p:bold r:id="rId11"/>
      <p:italic r:id="rId12"/>
      <p:boldItalic r:id="rId13"/>
    </p:embeddedFont>
    <p:embeddedFont>
      <p:font typeface="Roboto Light" panose="02000000000000000000" pitchFamily="2" charset="0"/>
      <p:regular r:id="rId14"/>
      <p:bold r:id="rId15"/>
      <p:italic r:id="rId16"/>
      <p:boldItalic r:id="rId17"/>
    </p:embeddedFont>
  </p:embeddedFontLst>
  <p:custDataLst>
    <p:tags r:id="rId1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9"/>
    <p:restoredTop sz="94789"/>
  </p:normalViewPr>
  <p:slideViewPr>
    <p:cSldViewPr snapToGrid="0">
      <p:cViewPr varScale="1">
        <p:scale>
          <a:sx n="47" d="100"/>
          <a:sy n="47" d="100"/>
        </p:scale>
        <p:origin x="596" y="44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r>
              <a:rPr lang="en-US"/>
              <a:t>Comparison of male vs female medalists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Medals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15-4EF6-BA90-A1CA90E210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l"/>
      <c:overlay val="1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IN"/>
              <a:t>Trends in medal distribution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Medals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2000</c:v>
                </c:pt>
                <c:pt idx="1">
                  <c:v>2004</c:v>
                </c:pt>
                <c:pt idx="2">
                  <c:v>2008</c:v>
                </c:pt>
                <c:pt idx="3">
                  <c:v>2012</c:v>
                </c:pt>
                <c:pt idx="4">
                  <c:v>2016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2A-4091-BF46-7AC29A515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t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Medal count of leading countries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Medals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USA</c:v>
                </c:pt>
                <c:pt idx="1">
                  <c:v>China</c:v>
                </c:pt>
                <c:pt idx="2">
                  <c:v>Russia</c:v>
                </c:pt>
                <c:pt idx="3">
                  <c:v>Germany</c:v>
                </c:pt>
                <c:pt idx="4">
                  <c:v>UK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250</c:v>
                </c:pt>
                <c:pt idx="1">
                  <c:v>200</c:v>
                </c:pt>
                <c:pt idx="2">
                  <c:v>180</c:v>
                </c:pt>
                <c:pt idx="3">
                  <c:v>150</c:v>
                </c:pt>
                <c:pt idx="4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9-4E4A-89ED-C9DBA2F5A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t"/>
      <c:overlay val="1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Which sports have the most medals?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Medals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Athletics</c:v>
                </c:pt>
                <c:pt idx="1">
                  <c:v>Swimming</c:v>
                </c:pt>
                <c:pt idx="2">
                  <c:v>Gymnastics</c:v>
                </c:pt>
                <c:pt idx="3">
                  <c:v>Cycling</c:v>
                </c:pt>
                <c:pt idx="4">
                  <c:v>Wrestling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300</c:v>
                </c:pt>
                <c:pt idx="1">
                  <c:v>280</c:v>
                </c:pt>
                <c:pt idx="2">
                  <c:v>260</c:v>
                </c:pt>
                <c:pt idx="3">
                  <c:v>200</c:v>
                </c:pt>
                <c:pt idx="4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BF-4158-97C7-0C8ABD08D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t"/>
      <c:overlay val="1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C9221A-92F0-FB9E-57A7-AEB575A5AA4C}"/>
              </a:ext>
            </a:extLst>
          </p:cNvPr>
          <p:cNvSpPr/>
          <p:nvPr/>
        </p:nvSpPr>
        <p:spPr>
          <a:xfrm>
            <a:off x="0" y="6383868"/>
            <a:ext cx="18288000" cy="3903132"/>
          </a:xfrm>
          <a:prstGeom prst="rect">
            <a:avLst/>
          </a:prstGeom>
          <a:gradFill flip="none" rotWithShape="1">
            <a:gsLst>
              <a:gs pos="0">
                <a:srgbClr val="8500EA">
                  <a:shade val="30000"/>
                  <a:satMod val="115000"/>
                </a:srgbClr>
              </a:gs>
              <a:gs pos="50000">
                <a:srgbClr val="8500EA">
                  <a:shade val="67500"/>
                  <a:satMod val="115000"/>
                </a:srgbClr>
              </a:gs>
              <a:gs pos="100000">
                <a:srgbClr val="8500EA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ADF97C43-FFD9-C50D-67C9-5D8F74E3763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 rot="5582076">
            <a:off x="19337028" y="9375370"/>
            <a:ext cx="97384" cy="97384"/>
          </a:xfrm>
        </p:spPr>
      </p:pic>
      <p:pic>
        <p:nvPicPr>
          <p:cNvPr id="6" name="Picture Placeholder 5" descr="A purple graph on a black background&#10;&#10;Description automatically generated">
            <a:extLst>
              <a:ext uri="{FF2B5EF4-FFF2-40B4-BE49-F238E27FC236}">
                <a16:creationId xmlns:a16="http://schemas.microsoft.com/office/drawing/2014/main" id="{2323F572-E851-6408-D690-6E087E72846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3960" b="3960"/>
          <a:stretch/>
        </p:blipFill>
        <p:spPr>
          <a:xfrm>
            <a:off x="8231937" y="1028700"/>
            <a:ext cx="1824125" cy="167933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FC5B71-67AB-5D93-A1A4-B95EAE1F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>
                <a:solidFill>
                  <a:srgbClr val="8500EA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Olympics medal analysis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0CB6-3056-0571-6877-5914D2B28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936" y="4823012"/>
            <a:ext cx="14044090" cy="115958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Google </a:t>
            </a:r>
            <a:r>
              <a:rPr lang="en-US" dirty="0" err="1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Colab</a:t>
            </a:r>
            <a:r>
              <a:rPr lang="en-US" dirty="0"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 Project - 4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F447C-5687-292F-6156-DB88BE5A5BA0}"/>
              </a:ext>
            </a:extLst>
          </p:cNvPr>
          <p:cNvSpPr txBox="1"/>
          <p:nvPr/>
        </p:nvSpPr>
        <p:spPr>
          <a:xfrm>
            <a:off x="590266" y="8012268"/>
            <a:ext cx="9724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>
                <a:latin typeface="Calibri"/>
              </a:defRPr>
            </a:pPr>
            <a:r>
              <a:rPr lang="en-IN" dirty="0"/>
              <a:t>Presented by: </a:t>
            </a:r>
            <a:r>
              <a:rPr lang="en-IN" dirty="0" err="1"/>
              <a:t>Sathishsagar</a:t>
            </a:r>
            <a:r>
              <a:rPr lang="en-IN" dirty="0"/>
              <a:t> Chanda</a:t>
            </a:r>
          </a:p>
        </p:txBody>
      </p:sp>
    </p:spTree>
    <p:extLst>
      <p:ext uri="{BB962C8B-B14F-4D97-AF65-F5344CB8AC3E}">
        <p14:creationId xmlns:p14="http://schemas.microsoft.com/office/powerpoint/2010/main" val="9464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8500EA"/>
                </a:solidFill>
                <a:latin typeface="Calibri"/>
              </a:defRPr>
            </a:pPr>
            <a:r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8500EA"/>
          </a:solidFill>
        </p:spPr>
        <p:txBody>
          <a:bodyPr/>
          <a:lstStyle/>
          <a:p>
            <a:endParaRPr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3A6A484-1BC2-E2AD-A1DF-A6C7C25A7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3540" y="1868365"/>
            <a:ext cx="143338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Analyzing Olympic medal distribution is complex due to extensive historical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This project examines trends in gender representation, top countries, and dominant sports.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Data analysis in Google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Colab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provides key insights into Olympic success.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Analysis of medal distribution between male and female athletes.</a:t>
            </a:r>
          </a:p>
          <a:p>
            <a:pPr>
              <a:defRPr sz="3600">
                <a:latin typeface="Calibri"/>
              </a:defRPr>
            </a:pPr>
            <a:r>
              <a:t>Insights from the dataset on gender participation.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B0082"/>
                </a:solidFill>
                <a:latin typeface="Calibri"/>
              </a:defRPr>
            </a:pPr>
            <a:r>
              <a:t>Medals Won by Gender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defRPr>
                <a:latin typeface="Calibri"/>
              </a:defRPr>
            </a:pPr>
            <a:r>
              <a:t>Source: Google Colab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Medals by Gender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solidFill>
            <a:srgbClr val="4B0082"/>
          </a:solidFill>
        </p:spPr>
        <p:txBody>
          <a:bodyPr/>
          <a:lstStyle/>
          <a:p>
            <a:endParaRPr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48024"/>
              </p:ext>
            </p:extLst>
          </p:nvPr>
        </p:nvGraphicFramePr>
        <p:xfrm>
          <a:off x="5543550" y="3557700"/>
          <a:ext cx="10368000" cy="59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solidFill>
            <a:srgbClr val="4B0082"/>
          </a:solidFill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How the number of medals has changed over time.</a:t>
            </a:r>
          </a:p>
          <a:p>
            <a:pPr>
              <a:defRPr sz="3600">
                <a:latin typeface="Calibri"/>
              </a:defRPr>
            </a:pPr>
            <a:r>
              <a:t>Trends and notable peaks.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B0082"/>
                </a:solidFill>
                <a:latin typeface="Calibri"/>
              </a:defRPr>
            </a:pPr>
            <a:r>
              <a:t>Medals Across Years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Medals Over Years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defRPr>
                <a:latin typeface="Calibri"/>
              </a:defRPr>
            </a:pPr>
            <a:r>
              <a:t>Source: Google Colab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98827"/>
              </p:ext>
            </p:extLst>
          </p:nvPr>
        </p:nvGraphicFramePr>
        <p:xfrm>
          <a:off x="919075" y="3429000"/>
          <a:ext cx="10368000" cy="59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Countries and athletes with the highest medal counts.</a:t>
            </a:r>
          </a:p>
          <a:p>
            <a:pPr>
              <a:defRPr sz="3600">
                <a:latin typeface="Calibri"/>
              </a:defRPr>
            </a:pPr>
            <a:r>
              <a:t>Performance of top nations.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B0082"/>
                </a:solidFill>
                <a:latin typeface="Calibri"/>
              </a:defRPr>
            </a:pPr>
            <a:r>
              <a:t>Top Countries &amp; Athletes</a:t>
            </a:r>
          </a:p>
        </p:txBody>
      </p:sp>
      <p:pic>
        <p:nvPicPr>
          <p:cNvPr id="4" name="Picture Placeholder 3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defRPr>
                <a:latin typeface="Calibri"/>
              </a:defRPr>
            </a:pPr>
            <a:r>
              <a:t>Source: Google Colab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Top Countries by Medals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solidFill>
            <a:srgbClr val="4B0082"/>
          </a:solidFill>
        </p:spPr>
        <p:txBody>
          <a:bodyPr/>
          <a:lstStyle/>
          <a:p>
            <a:endParaRPr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7834"/>
              </p:ext>
            </p:extLst>
          </p:nvPr>
        </p:nvGraphicFramePr>
        <p:xfrm>
          <a:off x="5543550" y="3456296"/>
          <a:ext cx="10368000" cy="59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solidFill>
            <a:srgbClr val="4B0082"/>
          </a:solidFill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Sports that have contributed the most medals.</a:t>
            </a:r>
          </a:p>
          <a:p>
            <a:pPr>
              <a:defRPr sz="3600">
                <a:latin typeface="Calibri"/>
              </a:defRPr>
            </a:pPr>
            <a:r>
              <a:t>Comparison of different disciplines.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B0082"/>
                </a:solidFill>
                <a:latin typeface="Calibri"/>
              </a:defRPr>
            </a:pPr>
            <a:r>
              <a:t>Most Medals by Sport</a:t>
            </a:r>
          </a:p>
        </p:txBody>
      </p:sp>
      <p:pic>
        <p:nvPicPr>
          <p:cNvPr id="5" name="Picture Placeholder 4" descr="image.png"/>
          <p:cNvPicPr>
            <a:picLocks noGrp="1" noChangeAspect="1"/>
          </p:cNvPicPr>
          <p:nvPr>
            <p:ph type="pic" idx="3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Medals by Sport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defRPr>
                <a:latin typeface="Calibri"/>
              </a:defRPr>
            </a:pPr>
            <a:r>
              <a:t>Source: Google Colab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25289"/>
              </p:ext>
            </p:extLst>
          </p:nvPr>
        </p:nvGraphicFramePr>
        <p:xfrm>
          <a:off x="1059581" y="3429000"/>
          <a:ext cx="10368000" cy="59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image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3969" b="396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9074" y="2277035"/>
            <a:ext cx="13968341" cy="1503395"/>
          </a:xfrm>
        </p:spPr>
        <p:txBody>
          <a:bodyPr/>
          <a:lstStyle/>
          <a:p>
            <a:pPr>
              <a:defRPr sz="3600">
                <a:latin typeface="Calibri"/>
              </a:defRPr>
            </a:pPr>
            <a:r>
              <a:rPr dirty="0"/>
              <a:t>Summary of key findings.</a:t>
            </a:r>
          </a:p>
          <a:p>
            <a:pPr>
              <a:defRPr sz="3600">
                <a:latin typeface="Calibri"/>
              </a:defRPr>
            </a:pPr>
            <a:r>
              <a:rPr dirty="0"/>
              <a:t>Insights on Olympic medal trends.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4B0082"/>
                </a:solidFill>
                <a:latin typeface="Calibri"/>
              </a:defRPr>
            </a:pPr>
            <a:r>
              <a:rPr dirty="0"/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solidFill>
            <a:srgbClr val="4B0082"/>
          </a:solidFill>
        </p:spPr>
        <p:txBody>
          <a:bodyPr/>
          <a:lstStyle/>
          <a:p>
            <a:endParaRPr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64A7FA9-6936-F4E7-A2B6-78EAFBACA06A}"/>
              </a:ext>
            </a:extLst>
          </p:cNvPr>
          <p:cNvSpPr txBox="1">
            <a:spLocks/>
          </p:cNvSpPr>
          <p:nvPr/>
        </p:nvSpPr>
        <p:spPr>
          <a:xfrm>
            <a:off x="919073" y="4155345"/>
            <a:ext cx="13968341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600" b="0" i="0" u="none" strike="noStrike" cap="none">
                <a:solidFill>
                  <a:srgbClr val="000000"/>
                </a:solidFill>
                <a:latin typeface="Raleway" pitchFamily="2" charset="77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4600">
                <a:solidFill>
                  <a:srgbClr val="4B0082"/>
                </a:solidFill>
                <a:latin typeface="Calibri"/>
              </a:defRPr>
            </a:pPr>
            <a:r>
              <a:rPr lang="en-IN" dirty="0">
                <a:solidFill>
                  <a:srgbClr val="4B0082"/>
                </a:solidFill>
                <a:latin typeface="Calibri"/>
              </a:rPr>
              <a:t>Code: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4EB8757-D3D8-40D6-2B8E-15A586B2E2F2}"/>
              </a:ext>
            </a:extLst>
          </p:cNvPr>
          <p:cNvSpPr txBox="1">
            <a:spLocks/>
          </p:cNvSpPr>
          <p:nvPr/>
        </p:nvSpPr>
        <p:spPr>
          <a:xfrm>
            <a:off x="931000" y="5092322"/>
            <a:ext cx="15500904" cy="150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33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00000"/>
                </a:solidFill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76200" indent="0">
              <a:buNone/>
              <a:defRPr sz="3600">
                <a:latin typeface="Calibri"/>
              </a:defRPr>
            </a:pPr>
            <a:r>
              <a:rPr lang="en-US" dirty="0">
                <a:latin typeface="Calibri"/>
              </a:rPr>
              <a:t>https://colab.research.google.com/drive/17JiBBp-_vu9VJCemijwKsdIHWh_5ZY6Y?usp=sharing</a:t>
            </a:r>
          </a:p>
          <a:p>
            <a:pPr marL="76200" indent="0">
              <a:buNone/>
              <a:defRPr sz="3600">
                <a:latin typeface="Calibri"/>
              </a:defRPr>
            </a:pPr>
            <a:endParaRPr lang="en-US" dirty="0">
              <a:latin typeface="Calibri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218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Raleway</vt:lpstr>
      <vt:lpstr>Arial</vt:lpstr>
      <vt:lpstr>Roboto Light</vt:lpstr>
      <vt:lpstr>Smart Slides v1</vt:lpstr>
      <vt:lpstr>think-cell Slide</vt:lpstr>
      <vt:lpstr>Olympics medal analysis </vt:lpstr>
      <vt:lpstr>Problem Statement</vt:lpstr>
      <vt:lpstr>Medals Won by Gender</vt:lpstr>
      <vt:lpstr>Medals Across Years</vt:lpstr>
      <vt:lpstr>Top Countries &amp; Athletes</vt:lpstr>
      <vt:lpstr>Most Medals by Sport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lastModifiedBy>Anil Sagar</cp:lastModifiedBy>
  <cp:revision>66</cp:revision>
  <dcterms:modified xsi:type="dcterms:W3CDTF">2025-02-25T10:22:51Z</dcterms:modified>
</cp:coreProperties>
</file>