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r>
              <a:rPr lang="en-US"/>
              <a:t>Click to edit Master subtitle style</a:t>
            </a:r>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pPr lvl="0"/>
            <a:r>
              <a:rPr lang="en-US"/>
              <a:t>Click to edit Master text styles</a:t>
            </a: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file:///D:\Captures\Naan-Mudhalvan-project_Sathish%20S_au810021114075.ipynb%20at%20main%20&#183;%20Sathishsubramaniyan_Naan-Mudhalvan-project%20-%20Google%20Chrome%202024-04-21%2021-07-38.mp4" TargetMode="External"/><Relationship Id="rId1" Type="http://schemas.microsoft.com/office/2007/relationships/media" Target="file:///D:\Captures\Naan-Mudhalvan-project_Sathish%20S_au810021114075.ipynb%20at%20main%20&#183;%20Sathishsubramaniyan_Naan-Mudhalvan-project%20-%20Google%20Chrome%202024-04-21%2021-07-38.mp4" TargetMode="External"/><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dirty="0">
                <a:solidFill>
                  <a:schemeClr val="accent1"/>
                </a:solidFill>
                <a:latin typeface="Arial"/>
                <a:ea typeface="Arial"/>
                <a:cs typeface="Arial"/>
                <a:sym typeface="Arial"/>
              </a:rPr>
              <a:t>An End-to-End Data Science Project with ChatGPT</a:t>
            </a:r>
            <a:endParaRPr dirty="0"/>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Sathish S – AU810021114075</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IN" dirty="0"/>
              <a:t>https://github.com/Sathishsubramaniyan/Naan-Mudhalvan-project</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2" name="Naan-Mudhalvan-project_Sathish S_au810021114075.ipynb at main · Sathishsubramaniyan_Naan-Mudhalvan-project - Google Chrome 2024-04-21 21-07-38">
            <a:hlinkClick r:id="" action="ppaction://media"/>
            <a:extLst>
              <a:ext uri="{FF2B5EF4-FFF2-40B4-BE49-F238E27FC236}">
                <a16:creationId xmlns:a16="http://schemas.microsoft.com/office/drawing/2014/main" id="{03D619EB-2742-B0A0-AC3B-C97E9C6A5EA2}"/>
              </a:ext>
            </a:extLst>
          </p:cNvPr>
          <p:cNvPicPr>
            <a:picLocks noChangeAspect="1"/>
          </p:cNvPicPr>
          <p:nvPr>
            <a:videoFile r:link="rId2"/>
            <p:extLst>
              <p:ext uri="{DAA4B4D4-6D71-4841-9C94-3DE7FCFB9230}">
                <p14:media xmlns:p14="http://schemas.microsoft.com/office/powerpoint/2010/main" r:link="rId1"/>
              </p:ext>
            </p:extLst>
          </p:nvPr>
        </p:nvPicPr>
        <p:blipFill>
          <a:blip r:embed="rId5"/>
          <a:stretch>
            <a:fillRect/>
          </a:stretch>
        </p:blipFill>
        <p:spPr>
          <a:xfrm>
            <a:off x="1954518" y="1443358"/>
            <a:ext cx="8881122" cy="49956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82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au810021114078 SenthilKumar.P  (1)</Template>
  <TotalTime>20</TotalTime>
  <Words>560</Words>
  <Application>Microsoft Office PowerPoint</Application>
  <PresentationFormat>Widescreen</PresentationFormat>
  <Paragraphs>48</Paragraphs>
  <Slides>11</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senthil kumar</dc:creator>
  <cp:lastModifiedBy>senthil kumar</cp:lastModifiedBy>
  <cp:revision>4</cp:revision>
  <dcterms:created xsi:type="dcterms:W3CDTF">2024-04-17T09:06:54Z</dcterms:created>
  <dcterms:modified xsi:type="dcterms:W3CDTF">2024-04-21T15:38:44Z</dcterms:modified>
</cp:coreProperties>
</file>