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p:cViewPr>
        <p:scale>
          <a:sx n="82" d="100"/>
          <a:sy n="8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1043931"/>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8"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9"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14386425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7176230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8"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7973680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4960833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7659951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8539029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1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6999031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2923538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3"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5027479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4715382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3345469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8629555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76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00577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706874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939608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95320004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1"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3"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9153546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495388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32341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861257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89108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49009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265026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42838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598532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7"/>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33228248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1436319" y="3613485"/>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rPr>
              <a:t> sathish v</a:t>
            </a:r>
            <a:endParaRPr lang="en-US" altLang="zh-CN" sz="2400" b="0" i="0" u="none" strike="noStrike" kern="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a:t>
            </a:r>
            <a:r>
              <a:rPr lang="en-US" altLang="zh-CN" sz="2400" b="0" i="0" u="none" strike="noStrike" kern="0" cap="none" spc="0" baseline="0">
                <a:solidFill>
                  <a:srgbClr val="000000"/>
                </a:solidFill>
                <a:latin typeface="Calibri" pitchFamily="0" charset="0"/>
                <a:ea typeface="Calibri" pitchFamily="0" charset="0"/>
                <a:cs typeface="Calibri" pitchFamily="0" charset="0"/>
              </a:rPr>
              <a:t>12213960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a:t>
            </a:r>
            <a:r>
              <a:rPr lang="en-US" altLang="zh-CN" sz="2400" b="0" i="0" u="none" strike="noStrike" kern="0" cap="none" spc="0" baseline="0">
                <a:solidFill>
                  <a:srgbClr val="000000"/>
                </a:solidFill>
                <a:latin typeface="Calibri" pitchFamily="0" charset="0"/>
                <a:ea typeface="Calibri" pitchFamily="0" charset="0"/>
                <a:cs typeface="Calibri" pitchFamily="0" charset="0"/>
              </a:rPr>
              <a:t>BM</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rPr>
              <a:t>ST. THOMAS ART &amp; SCIENCE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g</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7" name="矩形"/>
          <p:cNvSpPr>
            <a:spLocks/>
          </p:cNvSpPr>
          <p:nvPr/>
        </p:nvSpPr>
        <p:spPr>
          <a:xfrm rot="0">
            <a:off x="5167952" y="3007132"/>
            <a:ext cx="857235" cy="300990"/>
          </a:xfrm>
          <a:prstGeom prst="rect"/>
          <a:noFill/>
          <a:ln w="12700" cmpd="sng" cap="flat">
            <a:noFill/>
            <a:prstDash val="solid"/>
            <a:miter/>
          </a:ln>
        </p:spPr>
      </p:sp>
    </p:spTree>
    <p:extLst>
      <p:ext uri="{BB962C8B-B14F-4D97-AF65-F5344CB8AC3E}">
        <p14:creationId xmlns:p14="http://schemas.microsoft.com/office/powerpoint/2010/main" val="10449382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1" name="矩形"/>
          <p:cNvSpPr>
            <a:spLocks/>
          </p:cNvSpPr>
          <p:nvPr/>
        </p:nvSpPr>
        <p:spPr>
          <a:xfrm rot="0">
            <a:off x="752474" y="6486037"/>
            <a:ext cx="1773554" cy="166368"/>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5"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6"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8"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75513047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3"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6"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84505810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80"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3"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4"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5"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83753622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9"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1705749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4" name="组合"/>
          <p:cNvGrpSpPr>
            <a:grpSpLocks/>
          </p:cNvGrpSpPr>
          <p:nvPr/>
        </p:nvGrpSpPr>
        <p:grpSpPr>
          <a:xfrm>
            <a:off x="7448612" y="0"/>
            <a:ext cx="4743793" cy="6858466"/>
            <a:chOff x="7448612" y="0"/>
            <a:chExt cx="4743793"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9"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3"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4"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3375548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round/>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9"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round/>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round/>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106"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7"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8"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27178850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4" name="组合"/>
          <p:cNvGrpSpPr>
            <a:grpSpLocks/>
          </p:cNvGrpSpPr>
          <p:nvPr/>
        </p:nvGrpSpPr>
        <p:grpSpPr>
          <a:xfrm>
            <a:off x="7991475" y="2933700"/>
            <a:ext cx="2762249" cy="3257550"/>
            <a:chOff x="7991475" y="2933700"/>
            <a:chExt cx="2762249" cy="3257550"/>
          </a:xfrm>
        </p:grpSpPr>
        <p:sp>
          <p:nvSpPr>
            <p:cNvPr id="11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5"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6"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8"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9"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0"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6324256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6" name="组合"/>
          <p:cNvGrpSpPr>
            <a:grpSpLocks/>
          </p:cNvGrpSpPr>
          <p:nvPr/>
        </p:nvGrpSpPr>
        <p:grpSpPr>
          <a:xfrm>
            <a:off x="8658225" y="2647950"/>
            <a:ext cx="3533775" cy="3810000"/>
            <a:chOff x="8658225" y="2647950"/>
            <a:chExt cx="3533775" cy="381000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7"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8"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30"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1"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30506012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530942" y="487646"/>
            <a:ext cx="10681335" cy="361948"/>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5" name="矩形"/>
          <p:cNvSpPr>
            <a:spLocks/>
          </p:cNvSpPr>
          <p:nvPr/>
        </p:nvSpPr>
        <p:spPr>
          <a:xfrm rot="0">
            <a:off x="533400" y="914400"/>
            <a:ext cx="8527669" cy="5520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825095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9" name="曲线"/>
          <p:cNvSpPr>
            <a:spLocks/>
          </p:cNvSpPr>
          <p:nvPr/>
        </p:nvSpPr>
        <p:spPr>
          <a:xfrm rot="0">
            <a:off x="7467600" y="18288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1"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3"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4"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6875358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8"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9" name="曲线"/>
          <p:cNvSpPr>
            <a:spLocks/>
          </p:cNvSpPr>
          <p:nvPr/>
        </p:nvSpPr>
        <p:spPr>
          <a:xfrm rot="0">
            <a:off x="8000999" y="210871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50"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1"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53"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4" name="矩形"/>
          <p:cNvSpPr>
            <a:spLocks/>
          </p:cNvSpPr>
          <p:nvPr/>
        </p:nvSpPr>
        <p:spPr>
          <a:xfrm rot="0">
            <a:off x="3251479" y="2459602"/>
            <a:ext cx="6102070" cy="2554543"/>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3456093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8"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7756998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2024-08-31T15:42:38Z</dcterms:created>
  <dcterms:modified xsi:type="dcterms:W3CDTF">2024-11-10T03:13:40Z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947b23360d4346df9ad687e4f5df8fc6</vt:lpwstr>
  </property>
</Properties>
</file>