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9" roundtripDataSignature="AMtx7mjF46YsOBn/Bqb58L4wxBcAvGwx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d35949f1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35d35949f1d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d35949f1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5d35949f1d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deo_presentation_background_img.jpg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900" y="1031875"/>
            <a:ext cx="7918001" cy="533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deo_presentation_background_img.jpg" id="90" name="Google Shape;90;g35d35949f1d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35d35949f1d_0_4"/>
          <p:cNvSpPr txBox="1"/>
          <p:nvPr/>
        </p:nvSpPr>
        <p:spPr>
          <a:xfrm>
            <a:off x="914400" y="457200"/>
            <a:ext cx="7315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</p:txBody>
      </p:sp>
      <p:sp>
        <p:nvSpPr>
          <p:cNvPr id="92" name="Google Shape;92;g35d35949f1d_0_4"/>
          <p:cNvSpPr txBox="1"/>
          <p:nvPr/>
        </p:nvSpPr>
        <p:spPr>
          <a:xfrm>
            <a:off x="1116250" y="2094650"/>
            <a:ext cx="6839700" cy="3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IPL 2025 fuels massive economic growth but faces backlash for over 50% of its ads promoting fantasy gaming and pan masala. "Business Basics" aims to analyze this dual impact—highlighting both the financial gains and the social/health concerns tied to its advertising practices.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deo_presentation_background_img.jpg" id="97" name="Google Shape;97;g35d35949f1d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