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4" d="100"/>
          <a:sy n="104" d="100"/>
        </p:scale>
        <p:origin x="114" y="12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106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G</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t</a:t>
            </a:r>
            <a:r>
              <a:rPr b="1" dirty="0" sz="2000" lang="en-US">
                <a:solidFill>
                  <a:schemeClr val="accent1">
                    <a:lumMod val="75000"/>
                  </a:schemeClr>
                </a:solidFill>
                <a:latin typeface="Arial"/>
                <a:cs typeface="Arial"/>
              </a:rPr>
              <a:t>h</a:t>
            </a:r>
            <a:r>
              <a:rPr b="1" dirty="0" sz="2000" lang="en-US">
                <a:solidFill>
                  <a:schemeClr val="accent1">
                    <a:lumMod val="75000"/>
                  </a:schemeClr>
                </a:solidFill>
                <a:latin typeface="Arial"/>
                <a:cs typeface="Arial"/>
              </a:rPr>
              <a:t>i</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K</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m</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r</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50920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4031873"/>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2024-04-23T05:08:26Z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bcc4a7fac2ab437e94dcfee00cff9cdd</vt:lpwstr>
  </property>
</Properties>
</file>