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3-8647-A852-70E0986C3EE0}"/>
            </c:ext>
          </c:extLst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63-8647-A852-70E0986C3EE0}"/>
            </c:ext>
          </c:extLst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63-8647-A852-70E0986C3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 </a:t>
            </a:r>
            <a:r>
              <a:rPr lang="en-US" altLang="en-US" sz="2400"/>
              <a:t>  Sathisshaam.S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altLang="en-US" sz="2400" dirty="0"/>
              <a:t>36</a:t>
            </a:r>
            <a:r>
              <a:rPr lang="en-US" altLang="en-US" sz="2400" dirty="0"/>
              <a:t>69</a:t>
            </a:r>
            <a:r>
              <a:rPr lang="en-US" sz="2400" dirty="0"/>
              <a:t>and asunm</a:t>
            </a:r>
            <a:r>
              <a:rPr lang="en-IN" altLang="en-US" sz="2400" dirty="0"/>
              <a:t>14553122136</a:t>
            </a:r>
            <a:r>
              <a:rPr lang="en-US" altLang="en-US" sz="2400" dirty="0"/>
              <a:t>69</a:t>
            </a:r>
            <a:endParaRPr lang="zh-CN" altLang="en-US"/>
          </a:p>
          <a:p>
            <a:r>
              <a:rPr lang="en-US" sz="2400" dirty="0"/>
              <a:t>DEPARTMENT: B. COM( GENERAL) </a:t>
            </a:r>
            <a:endParaRPr lang="zh-CN" altLang="en-US"/>
          </a:p>
          <a:p>
            <a:r>
              <a:rPr lang="en-US" sz="2400" dirty="0"/>
              <a:t>COLLEGE: Tagore  college of arts and science chrompet chennai-44  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/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919843748194</cp:lastModifiedBy>
  <cp:revision>4</cp:revision>
  <dcterms:created xsi:type="dcterms:W3CDTF">2024-03-27T08:07:00Z</dcterms:created>
  <dcterms:modified xsi:type="dcterms:W3CDTF">2024-09-05T08:26:37Z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