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7"/>
  </p:notesMasterIdLst>
  <p:sldIdLst>
    <p:sldId id="256" r:id="rId2"/>
    <p:sldId id="257" r:id="rId3"/>
    <p:sldId id="258" r:id="rId4"/>
    <p:sldId id="259" r:id="rId5"/>
    <p:sldId id="260" r:id="rId6"/>
    <p:sldId id="261" r:id="rId7"/>
    <p:sldId id="262" r:id="rId8"/>
    <p:sldId id="263" r:id="rId9"/>
    <p:sldId id="267" r:id="rId10"/>
    <p:sldId id="264" r:id="rId11"/>
    <p:sldId id="265" r:id="rId12"/>
    <p:sldId id="269" r:id="rId13"/>
    <p:sldId id="270" r:id="rId14"/>
    <p:sldId id="266"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426E45-7076-42E5-BD38-40F655416DF0}" v="146" dt="2024-08-28T03:06:47.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iya Kavi" userId="7d452166307f00a6" providerId="LiveId" clId="{AD426E45-7076-42E5-BD38-40F655416DF0}"/>
    <pc:docChg chg="undo custSel addSld delSld modSld">
      <pc:chgData name="Sathiya Kavi" userId="7d452166307f00a6" providerId="LiveId" clId="{AD426E45-7076-42E5-BD38-40F655416DF0}" dt="2024-08-28T03:08:20.613" v="1185" actId="26606"/>
      <pc:docMkLst>
        <pc:docMk/>
      </pc:docMkLst>
      <pc:sldChg chg="addSp delSp modSp mod delDesignElem">
        <pc:chgData name="Sathiya Kavi" userId="7d452166307f00a6" providerId="LiveId" clId="{AD426E45-7076-42E5-BD38-40F655416DF0}" dt="2024-08-28T02:49:36.535" v="1021" actId="20577"/>
        <pc:sldMkLst>
          <pc:docMk/>
          <pc:sldMk cId="3759191670" sldId="256"/>
        </pc:sldMkLst>
        <pc:spChg chg="mod">
          <ac:chgData name="Sathiya Kavi" userId="7d452166307f00a6" providerId="LiveId" clId="{AD426E45-7076-42E5-BD38-40F655416DF0}" dt="2024-08-27T16:47:26.804" v="978" actId="26606"/>
          <ac:spMkLst>
            <pc:docMk/>
            <pc:sldMk cId="3759191670" sldId="256"/>
            <ac:spMk id="2" creationId="{234B6467-DA86-7D7F-2B3F-1CCD1C24F6D4}"/>
          </ac:spMkLst>
        </pc:spChg>
        <pc:spChg chg="mod">
          <ac:chgData name="Sathiya Kavi" userId="7d452166307f00a6" providerId="LiveId" clId="{AD426E45-7076-42E5-BD38-40F655416DF0}" dt="2024-08-28T02:49:36.535" v="1021" actId="20577"/>
          <ac:spMkLst>
            <pc:docMk/>
            <pc:sldMk cId="3759191670" sldId="256"/>
            <ac:spMk id="3" creationId="{9CF1290F-6CF9-324E-F21D-0FC686D36D5E}"/>
          </ac:spMkLst>
        </pc:spChg>
        <pc:spChg chg="add del">
          <ac:chgData name="Sathiya Kavi" userId="7d452166307f00a6" providerId="LiveId" clId="{AD426E45-7076-42E5-BD38-40F655416DF0}" dt="2024-08-27T16:47:26.804" v="978" actId="26606"/>
          <ac:spMkLst>
            <pc:docMk/>
            <pc:sldMk cId="3759191670" sldId="256"/>
            <ac:spMk id="9" creationId="{4E1EF4E8-5513-4BF5-BC41-04645281C672}"/>
          </ac:spMkLst>
        </pc:spChg>
        <pc:spChg chg="add del">
          <ac:chgData name="Sathiya Kavi" userId="7d452166307f00a6" providerId="LiveId" clId="{AD426E45-7076-42E5-BD38-40F655416DF0}" dt="2024-08-27T16:47:26.804" v="978" actId="26606"/>
          <ac:spMkLst>
            <pc:docMk/>
            <pc:sldMk cId="3759191670" sldId="256"/>
            <ac:spMk id="17" creationId="{816D4481-06E0-406F-B2B0-A78607E35F77}"/>
          </ac:spMkLst>
        </pc:spChg>
        <pc:spChg chg="add del">
          <ac:chgData name="Sathiya Kavi" userId="7d452166307f00a6" providerId="LiveId" clId="{AD426E45-7076-42E5-BD38-40F655416DF0}" dt="2024-08-27T16:47:26.804" v="978" actId="26606"/>
          <ac:spMkLst>
            <pc:docMk/>
            <pc:sldMk cId="3759191670" sldId="256"/>
            <ac:spMk id="30" creationId="{25AD4A59-91FA-4E30-8F32-A8AB51F768C6}"/>
          </ac:spMkLst>
        </pc:spChg>
        <pc:spChg chg="add del">
          <ac:chgData name="Sathiya Kavi" userId="7d452166307f00a6" providerId="LiveId" clId="{AD426E45-7076-42E5-BD38-40F655416DF0}" dt="2024-08-27T16:47:26.804" v="978" actId="26606"/>
          <ac:spMkLst>
            <pc:docMk/>
            <pc:sldMk cId="3759191670" sldId="256"/>
            <ac:spMk id="32" creationId="{01AF26B4-1569-483F-8223-4C515A87A527}"/>
          </ac:spMkLst>
        </pc:spChg>
        <pc:spChg chg="add del">
          <ac:chgData name="Sathiya Kavi" userId="7d452166307f00a6" providerId="LiveId" clId="{AD426E45-7076-42E5-BD38-40F655416DF0}" dt="2024-08-27T16:47:26.804" v="978" actId="26606"/>
          <ac:spMkLst>
            <pc:docMk/>
            <pc:sldMk cId="3759191670" sldId="256"/>
            <ac:spMk id="40" creationId="{EA80DA9C-57E0-4991-B11A-51E132563976}"/>
          </ac:spMkLst>
        </pc:spChg>
        <pc:grpChg chg="add del">
          <ac:chgData name="Sathiya Kavi" userId="7d452166307f00a6" providerId="LiveId" clId="{AD426E45-7076-42E5-BD38-40F655416DF0}" dt="2024-08-27T16:47:26.804" v="978" actId="26606"/>
          <ac:grpSpMkLst>
            <pc:docMk/>
            <pc:sldMk cId="3759191670" sldId="256"/>
            <ac:grpSpMk id="11" creationId="{E2F6F869-F143-4607-BEE5-AA6FEB71E109}"/>
          </ac:grpSpMkLst>
        </pc:grpChg>
        <pc:grpChg chg="add del">
          <ac:chgData name="Sathiya Kavi" userId="7d452166307f00a6" providerId="LiveId" clId="{AD426E45-7076-42E5-BD38-40F655416DF0}" dt="2024-08-27T16:47:26.804" v="978" actId="26606"/>
          <ac:grpSpMkLst>
            <pc:docMk/>
            <pc:sldMk cId="3759191670" sldId="256"/>
            <ac:grpSpMk id="22" creationId="{D91916A1-FEE7-41E7-BEE3-2B4941A6F305}"/>
          </ac:grpSpMkLst>
        </pc:grpChg>
        <pc:grpChg chg="add del">
          <ac:chgData name="Sathiya Kavi" userId="7d452166307f00a6" providerId="LiveId" clId="{AD426E45-7076-42E5-BD38-40F655416DF0}" dt="2024-08-27T16:47:26.804" v="978" actId="26606"/>
          <ac:grpSpMkLst>
            <pc:docMk/>
            <pc:sldMk cId="3759191670" sldId="256"/>
            <ac:grpSpMk id="34" creationId="{1AC8529D-DF13-4349-856C-DA81451848A7}"/>
          </ac:grpSpMkLst>
        </pc:grpChg>
        <pc:picChg chg="mod">
          <ac:chgData name="Sathiya Kavi" userId="7d452166307f00a6" providerId="LiveId" clId="{AD426E45-7076-42E5-BD38-40F655416DF0}" dt="2024-08-27T16:48:05.651" v="989" actId="1076"/>
          <ac:picMkLst>
            <pc:docMk/>
            <pc:sldMk cId="3759191670" sldId="256"/>
            <ac:picMk id="4" creationId="{93A1D4FA-3D30-BD5B-783D-6450778A4C81}"/>
          </ac:picMkLst>
        </pc:picChg>
      </pc:sldChg>
      <pc:sldChg chg="addSp modSp new mod setBg">
        <pc:chgData name="Sathiya Kavi" userId="7d452166307f00a6" providerId="LiveId" clId="{AD426E45-7076-42E5-BD38-40F655416DF0}" dt="2024-08-27T15:29:10.358" v="684" actId="14100"/>
        <pc:sldMkLst>
          <pc:docMk/>
          <pc:sldMk cId="3769974537" sldId="257"/>
        </pc:sldMkLst>
        <pc:spChg chg="mod">
          <ac:chgData name="Sathiya Kavi" userId="7d452166307f00a6" providerId="LiveId" clId="{AD426E45-7076-42E5-BD38-40F655416DF0}" dt="2024-08-27T13:48:22.375" v="76" actId="14100"/>
          <ac:spMkLst>
            <pc:docMk/>
            <pc:sldMk cId="3769974537" sldId="257"/>
            <ac:spMk id="2" creationId="{6890029C-138B-71C5-4CC3-C9F58B445A1C}"/>
          </ac:spMkLst>
        </pc:spChg>
        <pc:spChg chg="mod">
          <ac:chgData name="Sathiya Kavi" userId="7d452166307f00a6" providerId="LiveId" clId="{AD426E45-7076-42E5-BD38-40F655416DF0}" dt="2024-08-27T15:29:10.358" v="684" actId="14100"/>
          <ac:spMkLst>
            <pc:docMk/>
            <pc:sldMk cId="3769974537" sldId="257"/>
            <ac:spMk id="3" creationId="{9B0BE483-8F3E-9CB6-DD1A-64C1F359E7AF}"/>
          </ac:spMkLst>
        </pc:spChg>
        <pc:spChg chg="add">
          <ac:chgData name="Sathiya Kavi" userId="7d452166307f00a6" providerId="LiveId" clId="{AD426E45-7076-42E5-BD38-40F655416DF0}" dt="2024-08-27T13:47:24.764" v="61" actId="26606"/>
          <ac:spMkLst>
            <pc:docMk/>
            <pc:sldMk cId="3769974537" sldId="257"/>
            <ac:spMk id="17" creationId="{4E1EF4E8-5513-4BF5-BC41-04645281C672}"/>
          </ac:spMkLst>
        </pc:spChg>
        <pc:spChg chg="add">
          <ac:chgData name="Sathiya Kavi" userId="7d452166307f00a6" providerId="LiveId" clId="{AD426E45-7076-42E5-BD38-40F655416DF0}" dt="2024-08-27T13:47:24.764" v="61" actId="26606"/>
          <ac:spMkLst>
            <pc:docMk/>
            <pc:sldMk cId="3769974537" sldId="257"/>
            <ac:spMk id="25" creationId="{816D4481-06E0-406F-B2B0-A78607E35F77}"/>
          </ac:spMkLst>
        </pc:spChg>
        <pc:grpChg chg="add">
          <ac:chgData name="Sathiya Kavi" userId="7d452166307f00a6" providerId="LiveId" clId="{AD426E45-7076-42E5-BD38-40F655416DF0}" dt="2024-08-27T13:47:24.764" v="61" actId="26606"/>
          <ac:grpSpMkLst>
            <pc:docMk/>
            <pc:sldMk cId="3769974537" sldId="257"/>
            <ac:grpSpMk id="9" creationId="{D91916A1-FEE7-41E7-BEE3-2B4941A6F305}"/>
          </ac:grpSpMkLst>
        </pc:grpChg>
        <pc:grpChg chg="add">
          <ac:chgData name="Sathiya Kavi" userId="7d452166307f00a6" providerId="LiveId" clId="{AD426E45-7076-42E5-BD38-40F655416DF0}" dt="2024-08-27T13:47:24.764" v="61" actId="26606"/>
          <ac:grpSpMkLst>
            <pc:docMk/>
            <pc:sldMk cId="3769974537" sldId="257"/>
            <ac:grpSpMk id="19" creationId="{E2F6F869-F143-4607-BEE5-AA6FEB71E109}"/>
          </ac:grpSpMkLst>
        </pc:grpChg>
        <pc:picChg chg="add mod">
          <ac:chgData name="Sathiya Kavi" userId="7d452166307f00a6" providerId="LiveId" clId="{AD426E45-7076-42E5-BD38-40F655416DF0}" dt="2024-08-27T13:48:28.679" v="78" actId="1076"/>
          <ac:picMkLst>
            <pc:docMk/>
            <pc:sldMk cId="3769974537" sldId="257"/>
            <ac:picMk id="5" creationId="{B45546D2-6C0E-2C06-36E3-A23829FA1C29}"/>
          </ac:picMkLst>
        </pc:picChg>
      </pc:sldChg>
      <pc:sldChg chg="addSp delSp modSp new mod setBg">
        <pc:chgData name="Sathiya Kavi" userId="7d452166307f00a6" providerId="LiveId" clId="{AD426E45-7076-42E5-BD38-40F655416DF0}" dt="2024-08-27T14:01:21.572" v="459" actId="255"/>
        <pc:sldMkLst>
          <pc:docMk/>
          <pc:sldMk cId="953795503" sldId="258"/>
        </pc:sldMkLst>
        <pc:spChg chg="mod">
          <ac:chgData name="Sathiya Kavi" userId="7d452166307f00a6" providerId="LiveId" clId="{AD426E45-7076-42E5-BD38-40F655416DF0}" dt="2024-08-27T14:01:21.572" v="459" actId="255"/>
          <ac:spMkLst>
            <pc:docMk/>
            <pc:sldMk cId="953795503" sldId="258"/>
            <ac:spMk id="2" creationId="{46FFE194-3143-E7CA-3F5D-84E226A65F0D}"/>
          </ac:spMkLst>
        </pc:spChg>
        <pc:spChg chg="add del mod">
          <ac:chgData name="Sathiya Kavi" userId="7d452166307f00a6" providerId="LiveId" clId="{AD426E45-7076-42E5-BD38-40F655416DF0}" dt="2024-08-27T14:00:18.308" v="453" actId="26606"/>
          <ac:spMkLst>
            <pc:docMk/>
            <pc:sldMk cId="953795503" sldId="258"/>
            <ac:spMk id="3" creationId="{1CD720F6-58FD-5BE6-D90A-D7BCF7026263}"/>
          </ac:spMkLst>
        </pc:spChg>
        <pc:spChg chg="add del">
          <ac:chgData name="Sathiya Kavi" userId="7d452166307f00a6" providerId="LiveId" clId="{AD426E45-7076-42E5-BD38-40F655416DF0}" dt="2024-08-27T13:59:48.129" v="440" actId="26606"/>
          <ac:spMkLst>
            <pc:docMk/>
            <pc:sldMk cId="953795503" sldId="258"/>
            <ac:spMk id="9" creationId="{25AD4A59-91FA-4E30-8F32-A8AB51F768C6}"/>
          </ac:spMkLst>
        </pc:spChg>
        <pc:spChg chg="add del">
          <ac:chgData name="Sathiya Kavi" userId="7d452166307f00a6" providerId="LiveId" clId="{AD426E45-7076-42E5-BD38-40F655416DF0}" dt="2024-08-27T13:59:48.129" v="440" actId="26606"/>
          <ac:spMkLst>
            <pc:docMk/>
            <pc:sldMk cId="953795503" sldId="258"/>
            <ac:spMk id="11" creationId="{CDFF45EF-8068-49B8-AFAE-404F6EB18882}"/>
          </ac:spMkLst>
        </pc:spChg>
        <pc:spChg chg="add del">
          <ac:chgData name="Sathiya Kavi" userId="7d452166307f00a6" providerId="LiveId" clId="{AD426E45-7076-42E5-BD38-40F655416DF0}" dt="2024-08-27T13:59:50.630" v="442" actId="26606"/>
          <ac:spMkLst>
            <pc:docMk/>
            <pc:sldMk cId="953795503" sldId="258"/>
            <ac:spMk id="18" creationId="{25AD4A59-91FA-4E30-8F32-A8AB51F768C6}"/>
          </ac:spMkLst>
        </pc:spChg>
        <pc:spChg chg="add del">
          <ac:chgData name="Sathiya Kavi" userId="7d452166307f00a6" providerId="LiveId" clId="{AD426E45-7076-42E5-BD38-40F655416DF0}" dt="2024-08-27T13:59:50.630" v="442" actId="26606"/>
          <ac:spMkLst>
            <pc:docMk/>
            <pc:sldMk cId="953795503" sldId="258"/>
            <ac:spMk id="19" creationId="{CDFF45EF-8068-49B8-AFAE-404F6EB18882}"/>
          </ac:spMkLst>
        </pc:spChg>
        <pc:spChg chg="add del">
          <ac:chgData name="Sathiya Kavi" userId="7d452166307f00a6" providerId="LiveId" clId="{AD426E45-7076-42E5-BD38-40F655416DF0}" dt="2024-08-27T14:00:00.035" v="444" actId="26606"/>
          <ac:spMkLst>
            <pc:docMk/>
            <pc:sldMk cId="953795503" sldId="258"/>
            <ac:spMk id="26" creationId="{25AD4A59-91FA-4E30-8F32-A8AB51F768C6}"/>
          </ac:spMkLst>
        </pc:spChg>
        <pc:spChg chg="add del">
          <ac:chgData name="Sathiya Kavi" userId="7d452166307f00a6" providerId="LiveId" clId="{AD426E45-7076-42E5-BD38-40F655416DF0}" dt="2024-08-27T14:00:00.035" v="444" actId="26606"/>
          <ac:spMkLst>
            <pc:docMk/>
            <pc:sldMk cId="953795503" sldId="258"/>
            <ac:spMk id="27" creationId="{CDFF45EF-8068-49B8-AFAE-404F6EB18882}"/>
          </ac:spMkLst>
        </pc:spChg>
        <pc:spChg chg="add del">
          <ac:chgData name="Sathiya Kavi" userId="7d452166307f00a6" providerId="LiveId" clId="{AD426E45-7076-42E5-BD38-40F655416DF0}" dt="2024-08-27T14:00:16.640" v="450" actId="26606"/>
          <ac:spMkLst>
            <pc:docMk/>
            <pc:sldMk cId="953795503" sldId="258"/>
            <ac:spMk id="35" creationId="{25AD4A59-91FA-4E30-8F32-A8AB51F768C6}"/>
          </ac:spMkLst>
        </pc:spChg>
        <pc:spChg chg="add del">
          <ac:chgData name="Sathiya Kavi" userId="7d452166307f00a6" providerId="LiveId" clId="{AD426E45-7076-42E5-BD38-40F655416DF0}" dt="2024-08-27T14:00:16.640" v="450" actId="26606"/>
          <ac:spMkLst>
            <pc:docMk/>
            <pc:sldMk cId="953795503" sldId="258"/>
            <ac:spMk id="36" creationId="{CDFF45EF-8068-49B8-AFAE-404F6EB18882}"/>
          </ac:spMkLst>
        </pc:spChg>
        <pc:spChg chg="add del">
          <ac:chgData name="Sathiya Kavi" userId="7d452166307f00a6" providerId="LiveId" clId="{AD426E45-7076-42E5-BD38-40F655416DF0}" dt="2024-08-27T14:00:18.263" v="452" actId="26606"/>
          <ac:spMkLst>
            <pc:docMk/>
            <pc:sldMk cId="953795503" sldId="258"/>
            <ac:spMk id="40" creationId="{25AD4A59-91FA-4E30-8F32-A8AB51F768C6}"/>
          </ac:spMkLst>
        </pc:spChg>
        <pc:spChg chg="add del">
          <ac:chgData name="Sathiya Kavi" userId="7d452166307f00a6" providerId="LiveId" clId="{AD426E45-7076-42E5-BD38-40F655416DF0}" dt="2024-08-27T14:00:18.263" v="452" actId="26606"/>
          <ac:spMkLst>
            <pc:docMk/>
            <pc:sldMk cId="953795503" sldId="258"/>
            <ac:spMk id="41" creationId="{CDFF45EF-8068-49B8-AFAE-404F6EB18882}"/>
          </ac:spMkLst>
        </pc:spChg>
        <pc:spChg chg="add del">
          <ac:chgData name="Sathiya Kavi" userId="7d452166307f00a6" providerId="LiveId" clId="{AD426E45-7076-42E5-BD38-40F655416DF0}" dt="2024-08-27T14:00:50.968" v="455" actId="26606"/>
          <ac:spMkLst>
            <pc:docMk/>
            <pc:sldMk cId="953795503" sldId="258"/>
            <ac:spMk id="48" creationId="{25AD4A59-91FA-4E30-8F32-A8AB51F768C6}"/>
          </ac:spMkLst>
        </pc:spChg>
        <pc:spChg chg="add del">
          <ac:chgData name="Sathiya Kavi" userId="7d452166307f00a6" providerId="LiveId" clId="{AD426E45-7076-42E5-BD38-40F655416DF0}" dt="2024-08-27T14:00:50.968" v="455" actId="26606"/>
          <ac:spMkLst>
            <pc:docMk/>
            <pc:sldMk cId="953795503" sldId="258"/>
            <ac:spMk id="49" creationId="{CDFF45EF-8068-49B8-AFAE-404F6EB18882}"/>
          </ac:spMkLst>
        </pc:spChg>
        <pc:spChg chg="add">
          <ac:chgData name="Sathiya Kavi" userId="7d452166307f00a6" providerId="LiveId" clId="{AD426E45-7076-42E5-BD38-40F655416DF0}" dt="2024-08-27T14:00:50.968" v="455" actId="26606"/>
          <ac:spMkLst>
            <pc:docMk/>
            <pc:sldMk cId="953795503" sldId="258"/>
            <ac:spMk id="56" creationId="{25AD4A59-91FA-4E30-8F32-A8AB51F768C6}"/>
          </ac:spMkLst>
        </pc:spChg>
        <pc:spChg chg="add">
          <ac:chgData name="Sathiya Kavi" userId="7d452166307f00a6" providerId="LiveId" clId="{AD426E45-7076-42E5-BD38-40F655416DF0}" dt="2024-08-27T14:00:50.968" v="455" actId="26606"/>
          <ac:spMkLst>
            <pc:docMk/>
            <pc:sldMk cId="953795503" sldId="258"/>
            <ac:spMk id="58" creationId="{01AF26B4-1569-483F-8223-4C515A87A527}"/>
          </ac:spMkLst>
        </pc:spChg>
        <pc:spChg chg="add">
          <ac:chgData name="Sathiya Kavi" userId="7d452166307f00a6" providerId="LiveId" clId="{AD426E45-7076-42E5-BD38-40F655416DF0}" dt="2024-08-27T14:00:50.968" v="455" actId="26606"/>
          <ac:spMkLst>
            <pc:docMk/>
            <pc:sldMk cId="953795503" sldId="258"/>
            <ac:spMk id="66" creationId="{EA80DA9C-57E0-4991-B11A-51E132563976}"/>
          </ac:spMkLst>
        </pc:spChg>
        <pc:grpChg chg="add del">
          <ac:chgData name="Sathiya Kavi" userId="7d452166307f00a6" providerId="LiveId" clId="{AD426E45-7076-42E5-BD38-40F655416DF0}" dt="2024-08-27T13:59:48.129" v="440" actId="26606"/>
          <ac:grpSpMkLst>
            <pc:docMk/>
            <pc:sldMk cId="953795503" sldId="258"/>
            <ac:grpSpMk id="13" creationId="{C80F1402-11C5-4156-920F-A1D996B47D22}"/>
          </ac:grpSpMkLst>
        </pc:grpChg>
        <pc:grpChg chg="add del">
          <ac:chgData name="Sathiya Kavi" userId="7d452166307f00a6" providerId="LiveId" clId="{AD426E45-7076-42E5-BD38-40F655416DF0}" dt="2024-08-27T13:59:50.630" v="442" actId="26606"/>
          <ac:grpSpMkLst>
            <pc:docMk/>
            <pc:sldMk cId="953795503" sldId="258"/>
            <ac:grpSpMk id="20" creationId="{2668F617-A865-44FB-B7FA-D3D82EB305A7}"/>
          </ac:grpSpMkLst>
        </pc:grpChg>
        <pc:grpChg chg="add del">
          <ac:chgData name="Sathiya Kavi" userId="7d452166307f00a6" providerId="LiveId" clId="{AD426E45-7076-42E5-BD38-40F655416DF0}" dt="2024-08-27T14:00:00.035" v="444" actId="26606"/>
          <ac:grpSpMkLst>
            <pc:docMk/>
            <pc:sldMk cId="953795503" sldId="258"/>
            <ac:grpSpMk id="28" creationId="{978C0019-8CE2-42AB-B006-9860B43B8B7F}"/>
          </ac:grpSpMkLst>
        </pc:grpChg>
        <pc:grpChg chg="add del">
          <ac:chgData name="Sathiya Kavi" userId="7d452166307f00a6" providerId="LiveId" clId="{AD426E45-7076-42E5-BD38-40F655416DF0}" dt="2024-08-27T14:00:16.640" v="450" actId="26606"/>
          <ac:grpSpMkLst>
            <pc:docMk/>
            <pc:sldMk cId="953795503" sldId="258"/>
            <ac:grpSpMk id="37" creationId="{1BA8EFA5-539B-4879-9444-5BE664E9AAEA}"/>
          </ac:grpSpMkLst>
        </pc:grpChg>
        <pc:grpChg chg="add del">
          <ac:chgData name="Sathiya Kavi" userId="7d452166307f00a6" providerId="LiveId" clId="{AD426E45-7076-42E5-BD38-40F655416DF0}" dt="2024-08-27T14:00:18.263" v="452" actId="26606"/>
          <ac:grpSpMkLst>
            <pc:docMk/>
            <pc:sldMk cId="953795503" sldId="258"/>
            <ac:grpSpMk id="42" creationId="{1BA8EFA5-539B-4879-9444-5BE664E9AAEA}"/>
          </ac:grpSpMkLst>
        </pc:grpChg>
        <pc:grpChg chg="add del">
          <ac:chgData name="Sathiya Kavi" userId="7d452166307f00a6" providerId="LiveId" clId="{AD426E45-7076-42E5-BD38-40F655416DF0}" dt="2024-08-27T14:00:50.968" v="455" actId="26606"/>
          <ac:grpSpMkLst>
            <pc:docMk/>
            <pc:sldMk cId="953795503" sldId="258"/>
            <ac:grpSpMk id="50" creationId="{8A11C422-3F99-4233-96BD-FD12C943EAC1}"/>
          </ac:grpSpMkLst>
        </pc:grpChg>
        <pc:grpChg chg="add">
          <ac:chgData name="Sathiya Kavi" userId="7d452166307f00a6" providerId="LiveId" clId="{AD426E45-7076-42E5-BD38-40F655416DF0}" dt="2024-08-27T14:00:50.968" v="455" actId="26606"/>
          <ac:grpSpMkLst>
            <pc:docMk/>
            <pc:sldMk cId="953795503" sldId="258"/>
            <ac:grpSpMk id="60" creationId="{1AC8529D-DF13-4349-856C-DA81451848A7}"/>
          </ac:grpSpMkLst>
        </pc:grpChg>
        <pc:graphicFrameChg chg="add del">
          <ac:chgData name="Sathiya Kavi" userId="7d452166307f00a6" providerId="LiveId" clId="{AD426E45-7076-42E5-BD38-40F655416DF0}" dt="2024-08-27T13:59:48.129" v="440" actId="26606"/>
          <ac:graphicFrameMkLst>
            <pc:docMk/>
            <pc:sldMk cId="953795503" sldId="258"/>
            <ac:graphicFrameMk id="5" creationId="{B3742139-BE6F-9315-8EE7-25C138945529}"/>
          </ac:graphicFrameMkLst>
        </pc:graphicFrameChg>
        <pc:graphicFrameChg chg="add del">
          <ac:chgData name="Sathiya Kavi" userId="7d452166307f00a6" providerId="LiveId" clId="{AD426E45-7076-42E5-BD38-40F655416DF0}" dt="2024-08-27T13:59:50.630" v="442" actId="26606"/>
          <ac:graphicFrameMkLst>
            <pc:docMk/>
            <pc:sldMk cId="953795503" sldId="258"/>
            <ac:graphicFrameMk id="24" creationId="{BF910F67-28B0-27C2-6E35-596D9AC1B7AE}"/>
          </ac:graphicFrameMkLst>
        </pc:graphicFrameChg>
        <pc:graphicFrameChg chg="add del">
          <ac:chgData name="Sathiya Kavi" userId="7d452166307f00a6" providerId="LiveId" clId="{AD426E45-7076-42E5-BD38-40F655416DF0}" dt="2024-08-27T14:00:00.035" v="444" actId="26606"/>
          <ac:graphicFrameMkLst>
            <pc:docMk/>
            <pc:sldMk cId="953795503" sldId="258"/>
            <ac:graphicFrameMk id="29" creationId="{65DD8B02-293E-4BEF-3696-7445C4F61626}"/>
          </ac:graphicFrameMkLst>
        </pc:graphicFrameChg>
        <pc:graphicFrameChg chg="add del">
          <ac:chgData name="Sathiya Kavi" userId="7d452166307f00a6" providerId="LiveId" clId="{AD426E45-7076-42E5-BD38-40F655416DF0}" dt="2024-08-27T14:00:04.241" v="446" actId="26606"/>
          <ac:graphicFrameMkLst>
            <pc:docMk/>
            <pc:sldMk cId="953795503" sldId="258"/>
            <ac:graphicFrameMk id="31" creationId="{9DC8C9B9-5D36-97EA-F49D-E15C555D8545}"/>
          </ac:graphicFrameMkLst>
        </pc:graphicFrameChg>
        <pc:graphicFrameChg chg="add del">
          <ac:chgData name="Sathiya Kavi" userId="7d452166307f00a6" providerId="LiveId" clId="{AD426E45-7076-42E5-BD38-40F655416DF0}" dt="2024-08-27T14:00:10.752" v="448" actId="26606"/>
          <ac:graphicFrameMkLst>
            <pc:docMk/>
            <pc:sldMk cId="953795503" sldId="258"/>
            <ac:graphicFrameMk id="33" creationId="{03CD5940-4CEF-EBF0-05A6-38C7A83B3792}"/>
          </ac:graphicFrameMkLst>
        </pc:graphicFrameChg>
        <pc:graphicFrameChg chg="add del">
          <ac:chgData name="Sathiya Kavi" userId="7d452166307f00a6" providerId="LiveId" clId="{AD426E45-7076-42E5-BD38-40F655416DF0}" dt="2024-08-27T14:00:16.640" v="450" actId="26606"/>
          <ac:graphicFrameMkLst>
            <pc:docMk/>
            <pc:sldMk cId="953795503" sldId="258"/>
            <ac:graphicFrameMk id="38" creationId="{7F792B65-2F1B-7597-B415-CFDE3026FFCD}"/>
          </ac:graphicFrameMkLst>
        </pc:graphicFrameChg>
        <pc:graphicFrameChg chg="add del">
          <ac:chgData name="Sathiya Kavi" userId="7d452166307f00a6" providerId="LiveId" clId="{AD426E45-7076-42E5-BD38-40F655416DF0}" dt="2024-08-27T14:00:18.263" v="452" actId="26606"/>
          <ac:graphicFrameMkLst>
            <pc:docMk/>
            <pc:sldMk cId="953795503" sldId="258"/>
            <ac:graphicFrameMk id="46" creationId="{FB9C5F58-77F6-BA4F-01DE-D6AAE074F86C}"/>
          </ac:graphicFrameMkLst>
        </pc:graphicFrameChg>
        <pc:graphicFrameChg chg="add mod modGraphic">
          <ac:chgData name="Sathiya Kavi" userId="7d452166307f00a6" providerId="LiveId" clId="{AD426E45-7076-42E5-BD38-40F655416DF0}" dt="2024-08-27T14:00:50.968" v="455" actId="26606"/>
          <ac:graphicFrameMkLst>
            <pc:docMk/>
            <pc:sldMk cId="953795503" sldId="258"/>
            <ac:graphicFrameMk id="51" creationId="{64C925CD-4EFE-C2C1-CAB6-84A12ADF4ACC}"/>
          </ac:graphicFrameMkLst>
        </pc:graphicFrameChg>
      </pc:sldChg>
      <pc:sldChg chg="modSp new del mod">
        <pc:chgData name="Sathiya Kavi" userId="7d452166307f00a6" providerId="LiveId" clId="{AD426E45-7076-42E5-BD38-40F655416DF0}" dt="2024-08-27T14:37:39.836" v="490" actId="2696"/>
        <pc:sldMkLst>
          <pc:docMk/>
          <pc:sldMk cId="1499744005" sldId="259"/>
        </pc:sldMkLst>
        <pc:spChg chg="mod">
          <ac:chgData name="Sathiya Kavi" userId="7d452166307f00a6" providerId="LiveId" clId="{AD426E45-7076-42E5-BD38-40F655416DF0}" dt="2024-08-27T14:06:39.021" v="488" actId="14100"/>
          <ac:spMkLst>
            <pc:docMk/>
            <pc:sldMk cId="1499744005" sldId="259"/>
            <ac:spMk id="2" creationId="{BC5DBD0C-7478-AD35-B3D8-0258759E85FB}"/>
          </ac:spMkLst>
        </pc:spChg>
      </pc:sldChg>
      <pc:sldChg chg="addSp modSp new mod setBg">
        <pc:chgData name="Sathiya Kavi" userId="7d452166307f00a6" providerId="LiveId" clId="{AD426E45-7076-42E5-BD38-40F655416DF0}" dt="2024-08-27T15:06:08.793" v="627" actId="14100"/>
        <pc:sldMkLst>
          <pc:docMk/>
          <pc:sldMk cId="2718780592" sldId="259"/>
        </pc:sldMkLst>
        <pc:spChg chg="mod">
          <ac:chgData name="Sathiya Kavi" userId="7d452166307f00a6" providerId="LiveId" clId="{AD426E45-7076-42E5-BD38-40F655416DF0}" dt="2024-08-27T15:05:27.104" v="624" actId="14100"/>
          <ac:spMkLst>
            <pc:docMk/>
            <pc:sldMk cId="2718780592" sldId="259"/>
            <ac:spMk id="2" creationId="{5E0B46CA-997B-DF8E-0233-3E17526CEE6C}"/>
          </ac:spMkLst>
        </pc:spChg>
        <pc:spChg chg="mod">
          <ac:chgData name="Sathiya Kavi" userId="7d452166307f00a6" providerId="LiveId" clId="{AD426E45-7076-42E5-BD38-40F655416DF0}" dt="2024-08-27T15:06:08.793" v="627" actId="14100"/>
          <ac:spMkLst>
            <pc:docMk/>
            <pc:sldMk cId="2718780592" sldId="259"/>
            <ac:spMk id="3" creationId="{FD22A5C1-E179-496D-6B2F-A4FD44DF4885}"/>
          </ac:spMkLst>
        </pc:spChg>
        <pc:spChg chg="add">
          <ac:chgData name="Sathiya Kavi" userId="7d452166307f00a6" providerId="LiveId" clId="{AD426E45-7076-42E5-BD38-40F655416DF0}" dt="2024-08-27T15:05:03.334" v="621" actId="26606"/>
          <ac:spMkLst>
            <pc:docMk/>
            <pc:sldMk cId="2718780592" sldId="259"/>
            <ac:spMk id="9" creationId="{25AD4A59-91FA-4E30-8F32-A8AB51F768C6}"/>
          </ac:spMkLst>
        </pc:spChg>
        <pc:spChg chg="add">
          <ac:chgData name="Sathiya Kavi" userId="7d452166307f00a6" providerId="LiveId" clId="{AD426E45-7076-42E5-BD38-40F655416DF0}" dt="2024-08-27T15:05:03.334" v="621" actId="26606"/>
          <ac:spMkLst>
            <pc:docMk/>
            <pc:sldMk cId="2718780592" sldId="259"/>
            <ac:spMk id="11" creationId="{01AF26B4-1569-483F-8223-4C515A87A527}"/>
          </ac:spMkLst>
        </pc:spChg>
        <pc:spChg chg="add">
          <ac:chgData name="Sathiya Kavi" userId="7d452166307f00a6" providerId="LiveId" clId="{AD426E45-7076-42E5-BD38-40F655416DF0}" dt="2024-08-27T15:05:03.334" v="621" actId="26606"/>
          <ac:spMkLst>
            <pc:docMk/>
            <pc:sldMk cId="2718780592" sldId="259"/>
            <ac:spMk id="19" creationId="{EA80DA9C-57E0-4991-B11A-51E132563976}"/>
          </ac:spMkLst>
        </pc:spChg>
        <pc:grpChg chg="add">
          <ac:chgData name="Sathiya Kavi" userId="7d452166307f00a6" providerId="LiveId" clId="{AD426E45-7076-42E5-BD38-40F655416DF0}" dt="2024-08-27T15:05:03.334" v="621" actId="26606"/>
          <ac:grpSpMkLst>
            <pc:docMk/>
            <pc:sldMk cId="2718780592" sldId="259"/>
            <ac:grpSpMk id="13" creationId="{1AC8529D-DF13-4349-856C-DA81451848A7}"/>
          </ac:grpSpMkLst>
        </pc:grpChg>
        <pc:picChg chg="add mod">
          <ac:chgData name="Sathiya Kavi" userId="7d452166307f00a6" providerId="LiveId" clId="{AD426E45-7076-42E5-BD38-40F655416DF0}" dt="2024-08-27T15:05:12.542" v="622" actId="1076"/>
          <ac:picMkLst>
            <pc:docMk/>
            <pc:sldMk cId="2718780592" sldId="259"/>
            <ac:picMk id="5" creationId="{D1E4E392-D7BE-BB01-A43E-EBBBB768CF14}"/>
          </ac:picMkLst>
        </pc:picChg>
      </pc:sldChg>
      <pc:sldChg chg="addSp delSp modSp new mod setBg">
        <pc:chgData name="Sathiya Kavi" userId="7d452166307f00a6" providerId="LiveId" clId="{AD426E45-7076-42E5-BD38-40F655416DF0}" dt="2024-08-27T16:50:13.505" v="990" actId="12"/>
        <pc:sldMkLst>
          <pc:docMk/>
          <pc:sldMk cId="1154604907" sldId="260"/>
        </pc:sldMkLst>
        <pc:spChg chg="mod">
          <ac:chgData name="Sathiya Kavi" userId="7d452166307f00a6" providerId="LiveId" clId="{AD426E45-7076-42E5-BD38-40F655416DF0}" dt="2024-08-27T15:29:47.515" v="686" actId="14100"/>
          <ac:spMkLst>
            <pc:docMk/>
            <pc:sldMk cId="1154604907" sldId="260"/>
            <ac:spMk id="2" creationId="{BF89C93A-F250-D174-F986-97DB00BD9BA1}"/>
          </ac:spMkLst>
        </pc:spChg>
        <pc:spChg chg="mod">
          <ac:chgData name="Sathiya Kavi" userId="7d452166307f00a6" providerId="LiveId" clId="{AD426E45-7076-42E5-BD38-40F655416DF0}" dt="2024-08-27T16:50:13.505" v="990" actId="12"/>
          <ac:spMkLst>
            <pc:docMk/>
            <pc:sldMk cId="1154604907" sldId="260"/>
            <ac:spMk id="3" creationId="{FE512495-3F9A-B8E4-5499-EA2619BB8F62}"/>
          </ac:spMkLst>
        </pc:spChg>
        <pc:spChg chg="add del">
          <ac:chgData name="Sathiya Kavi" userId="7d452166307f00a6" providerId="LiveId" clId="{AD426E45-7076-42E5-BD38-40F655416DF0}" dt="2024-08-27T15:29:41.806" v="685" actId="26606"/>
          <ac:spMkLst>
            <pc:docMk/>
            <pc:sldMk cId="1154604907" sldId="260"/>
            <ac:spMk id="9" creationId="{25AD4A59-91FA-4E30-8F32-A8AB51F768C6}"/>
          </ac:spMkLst>
        </pc:spChg>
        <pc:spChg chg="add del">
          <ac:chgData name="Sathiya Kavi" userId="7d452166307f00a6" providerId="LiveId" clId="{AD426E45-7076-42E5-BD38-40F655416DF0}" dt="2024-08-27T15:29:41.806" v="685" actId="26606"/>
          <ac:spMkLst>
            <pc:docMk/>
            <pc:sldMk cId="1154604907" sldId="260"/>
            <ac:spMk id="11" creationId="{01AF26B4-1569-483F-8223-4C515A87A527}"/>
          </ac:spMkLst>
        </pc:spChg>
        <pc:spChg chg="add del">
          <ac:chgData name="Sathiya Kavi" userId="7d452166307f00a6" providerId="LiveId" clId="{AD426E45-7076-42E5-BD38-40F655416DF0}" dt="2024-08-27T15:29:41.806" v="685" actId="26606"/>
          <ac:spMkLst>
            <pc:docMk/>
            <pc:sldMk cId="1154604907" sldId="260"/>
            <ac:spMk id="19" creationId="{EA80DA9C-57E0-4991-B11A-51E132563976}"/>
          </ac:spMkLst>
        </pc:spChg>
        <pc:spChg chg="add">
          <ac:chgData name="Sathiya Kavi" userId="7d452166307f00a6" providerId="LiveId" clId="{AD426E45-7076-42E5-BD38-40F655416DF0}" dt="2024-08-27T15:29:41.806" v="685" actId="26606"/>
          <ac:spMkLst>
            <pc:docMk/>
            <pc:sldMk cId="1154604907" sldId="260"/>
            <ac:spMk id="24" creationId="{25AD4A59-91FA-4E30-8F32-A8AB51F768C6}"/>
          </ac:spMkLst>
        </pc:spChg>
        <pc:spChg chg="add">
          <ac:chgData name="Sathiya Kavi" userId="7d452166307f00a6" providerId="LiveId" clId="{AD426E45-7076-42E5-BD38-40F655416DF0}" dt="2024-08-27T15:29:41.806" v="685" actId="26606"/>
          <ac:spMkLst>
            <pc:docMk/>
            <pc:sldMk cId="1154604907" sldId="260"/>
            <ac:spMk id="26" creationId="{01AF26B4-1569-483F-8223-4C515A87A527}"/>
          </ac:spMkLst>
        </pc:spChg>
        <pc:spChg chg="add">
          <ac:chgData name="Sathiya Kavi" userId="7d452166307f00a6" providerId="LiveId" clId="{AD426E45-7076-42E5-BD38-40F655416DF0}" dt="2024-08-27T15:29:41.806" v="685" actId="26606"/>
          <ac:spMkLst>
            <pc:docMk/>
            <pc:sldMk cId="1154604907" sldId="260"/>
            <ac:spMk id="34" creationId="{EA80DA9C-57E0-4991-B11A-51E132563976}"/>
          </ac:spMkLst>
        </pc:spChg>
        <pc:grpChg chg="add del">
          <ac:chgData name="Sathiya Kavi" userId="7d452166307f00a6" providerId="LiveId" clId="{AD426E45-7076-42E5-BD38-40F655416DF0}" dt="2024-08-27T15:29:41.806" v="685" actId="26606"/>
          <ac:grpSpMkLst>
            <pc:docMk/>
            <pc:sldMk cId="1154604907" sldId="260"/>
            <ac:grpSpMk id="13" creationId="{1AC8529D-DF13-4349-856C-DA81451848A7}"/>
          </ac:grpSpMkLst>
        </pc:grpChg>
        <pc:grpChg chg="add">
          <ac:chgData name="Sathiya Kavi" userId="7d452166307f00a6" providerId="LiveId" clId="{AD426E45-7076-42E5-BD38-40F655416DF0}" dt="2024-08-27T15:29:41.806" v="685" actId="26606"/>
          <ac:grpSpMkLst>
            <pc:docMk/>
            <pc:sldMk cId="1154604907" sldId="260"/>
            <ac:grpSpMk id="28" creationId="{1AC8529D-DF13-4349-856C-DA81451848A7}"/>
          </ac:grpSpMkLst>
        </pc:grpChg>
        <pc:picChg chg="add">
          <ac:chgData name="Sathiya Kavi" userId="7d452166307f00a6" providerId="LiveId" clId="{AD426E45-7076-42E5-BD38-40F655416DF0}" dt="2024-08-27T15:19:03.472" v="649" actId="26606"/>
          <ac:picMkLst>
            <pc:docMk/>
            <pc:sldMk cId="1154604907" sldId="260"/>
            <ac:picMk id="5" creationId="{5671CEC8-CAB1-ADAC-58F8-17171B69505A}"/>
          </ac:picMkLst>
        </pc:picChg>
      </pc:sldChg>
      <pc:sldChg chg="addSp delSp modSp new del mod">
        <pc:chgData name="Sathiya Kavi" userId="7d452166307f00a6" providerId="LiveId" clId="{AD426E45-7076-42E5-BD38-40F655416DF0}" dt="2024-08-27T14:58:30.404" v="573" actId="2696"/>
        <pc:sldMkLst>
          <pc:docMk/>
          <pc:sldMk cId="2191821890" sldId="260"/>
        </pc:sldMkLst>
        <pc:spChg chg="mod">
          <ac:chgData name="Sathiya Kavi" userId="7d452166307f00a6" providerId="LiveId" clId="{AD426E45-7076-42E5-BD38-40F655416DF0}" dt="2024-08-27T14:47:21.011" v="513" actId="20577"/>
          <ac:spMkLst>
            <pc:docMk/>
            <pc:sldMk cId="2191821890" sldId="260"/>
            <ac:spMk id="2" creationId="{3B021542-E7F3-D333-9132-961A57BADDA4}"/>
          </ac:spMkLst>
        </pc:spChg>
        <pc:spChg chg="mod">
          <ac:chgData name="Sathiya Kavi" userId="7d452166307f00a6" providerId="LiveId" clId="{AD426E45-7076-42E5-BD38-40F655416DF0}" dt="2024-08-27T14:58:02.559" v="571"/>
          <ac:spMkLst>
            <pc:docMk/>
            <pc:sldMk cId="2191821890" sldId="260"/>
            <ac:spMk id="3" creationId="{1F3BC945-8729-287D-CEC9-A044472C6630}"/>
          </ac:spMkLst>
        </pc:spChg>
        <pc:spChg chg="add del">
          <ac:chgData name="Sathiya Kavi" userId="7d452166307f00a6" providerId="LiveId" clId="{AD426E45-7076-42E5-BD38-40F655416DF0}" dt="2024-08-27T14:50:24.506" v="520" actId="22"/>
          <ac:spMkLst>
            <pc:docMk/>
            <pc:sldMk cId="2191821890" sldId="260"/>
            <ac:spMk id="5" creationId="{5A5BD3EB-9DDE-4442-9593-D52E946957A5}"/>
          </ac:spMkLst>
        </pc:spChg>
      </pc:sldChg>
      <pc:sldChg chg="new del">
        <pc:chgData name="Sathiya Kavi" userId="7d452166307f00a6" providerId="LiveId" clId="{AD426E45-7076-42E5-BD38-40F655416DF0}" dt="2024-08-27T14:58:12.361" v="572" actId="2696"/>
        <pc:sldMkLst>
          <pc:docMk/>
          <pc:sldMk cId="4039201203" sldId="261"/>
        </pc:sldMkLst>
      </pc:sldChg>
      <pc:sldChg chg="addSp modSp new mod setBg">
        <pc:chgData name="Sathiya Kavi" userId="7d452166307f00a6" providerId="LiveId" clId="{AD426E45-7076-42E5-BD38-40F655416DF0}" dt="2024-08-27T15:44:11.472" v="727" actId="5793"/>
        <pc:sldMkLst>
          <pc:docMk/>
          <pc:sldMk cId="4221145797" sldId="261"/>
        </pc:sldMkLst>
        <pc:spChg chg="mod">
          <ac:chgData name="Sathiya Kavi" userId="7d452166307f00a6" providerId="LiveId" clId="{AD426E45-7076-42E5-BD38-40F655416DF0}" dt="2024-08-27T15:44:11.472" v="727" actId="5793"/>
          <ac:spMkLst>
            <pc:docMk/>
            <pc:sldMk cId="4221145797" sldId="261"/>
            <ac:spMk id="2" creationId="{FB264A01-82D5-B63A-A0B0-2651C305F45D}"/>
          </ac:spMkLst>
        </pc:spChg>
        <pc:spChg chg="mod">
          <ac:chgData name="Sathiya Kavi" userId="7d452166307f00a6" providerId="LiveId" clId="{AD426E45-7076-42E5-BD38-40F655416DF0}" dt="2024-08-27T15:43:34.329" v="723" actId="26606"/>
          <ac:spMkLst>
            <pc:docMk/>
            <pc:sldMk cId="4221145797" sldId="261"/>
            <ac:spMk id="3" creationId="{2E45F96B-76B3-1FC5-021C-467F6625C61C}"/>
          </ac:spMkLst>
        </pc:spChg>
        <pc:spChg chg="add">
          <ac:chgData name="Sathiya Kavi" userId="7d452166307f00a6" providerId="LiveId" clId="{AD426E45-7076-42E5-BD38-40F655416DF0}" dt="2024-08-27T15:43:34.329" v="723" actId="26606"/>
          <ac:spMkLst>
            <pc:docMk/>
            <pc:sldMk cId="4221145797" sldId="261"/>
            <ac:spMk id="9" creationId="{25AD4A59-91FA-4E30-8F32-A8AB51F768C6}"/>
          </ac:spMkLst>
        </pc:spChg>
        <pc:spChg chg="add">
          <ac:chgData name="Sathiya Kavi" userId="7d452166307f00a6" providerId="LiveId" clId="{AD426E45-7076-42E5-BD38-40F655416DF0}" dt="2024-08-27T15:43:34.329" v="723" actId="26606"/>
          <ac:spMkLst>
            <pc:docMk/>
            <pc:sldMk cId="4221145797" sldId="261"/>
            <ac:spMk id="11" creationId="{01AF26B4-1569-483F-8223-4C515A87A527}"/>
          </ac:spMkLst>
        </pc:spChg>
        <pc:spChg chg="add">
          <ac:chgData name="Sathiya Kavi" userId="7d452166307f00a6" providerId="LiveId" clId="{AD426E45-7076-42E5-BD38-40F655416DF0}" dt="2024-08-27T15:43:34.329" v="723" actId="26606"/>
          <ac:spMkLst>
            <pc:docMk/>
            <pc:sldMk cId="4221145797" sldId="261"/>
            <ac:spMk id="19" creationId="{EA80DA9C-57E0-4991-B11A-51E132563976}"/>
          </ac:spMkLst>
        </pc:spChg>
        <pc:grpChg chg="add">
          <ac:chgData name="Sathiya Kavi" userId="7d452166307f00a6" providerId="LiveId" clId="{AD426E45-7076-42E5-BD38-40F655416DF0}" dt="2024-08-27T15:43:34.329" v="723" actId="26606"/>
          <ac:grpSpMkLst>
            <pc:docMk/>
            <pc:sldMk cId="4221145797" sldId="261"/>
            <ac:grpSpMk id="13" creationId="{1AC8529D-DF13-4349-856C-DA81451848A7}"/>
          </ac:grpSpMkLst>
        </pc:grpChg>
        <pc:picChg chg="add">
          <ac:chgData name="Sathiya Kavi" userId="7d452166307f00a6" providerId="LiveId" clId="{AD426E45-7076-42E5-BD38-40F655416DF0}" dt="2024-08-27T15:43:34.329" v="723" actId="26606"/>
          <ac:picMkLst>
            <pc:docMk/>
            <pc:sldMk cId="4221145797" sldId="261"/>
            <ac:picMk id="5" creationId="{38A9E4D4-B067-D8E4-599C-6FC5A313BB8A}"/>
          </ac:picMkLst>
        </pc:picChg>
      </pc:sldChg>
      <pc:sldChg chg="addSp delSp modSp new mod setBg">
        <pc:chgData name="Sathiya Kavi" userId="7d452166307f00a6" providerId="LiveId" clId="{AD426E45-7076-42E5-BD38-40F655416DF0}" dt="2024-08-27T16:04:01.537" v="743" actId="14100"/>
        <pc:sldMkLst>
          <pc:docMk/>
          <pc:sldMk cId="1139686065" sldId="262"/>
        </pc:sldMkLst>
        <pc:spChg chg="mod">
          <ac:chgData name="Sathiya Kavi" userId="7d452166307f00a6" providerId="LiveId" clId="{AD426E45-7076-42E5-BD38-40F655416DF0}" dt="2024-08-27T16:04:01.537" v="743" actId="14100"/>
          <ac:spMkLst>
            <pc:docMk/>
            <pc:sldMk cId="1139686065" sldId="262"/>
            <ac:spMk id="2" creationId="{19A7C6A5-CB6B-5D96-FF80-61251690EF10}"/>
          </ac:spMkLst>
        </pc:spChg>
        <pc:spChg chg="mod">
          <ac:chgData name="Sathiya Kavi" userId="7d452166307f00a6" providerId="LiveId" clId="{AD426E45-7076-42E5-BD38-40F655416DF0}" dt="2024-08-27T16:03:40.906" v="740" actId="5793"/>
          <ac:spMkLst>
            <pc:docMk/>
            <pc:sldMk cId="1139686065" sldId="262"/>
            <ac:spMk id="3" creationId="{DBB6ACA8-FBDB-3ED8-27FC-CA5A0934A0B1}"/>
          </ac:spMkLst>
        </pc:spChg>
        <pc:spChg chg="add del">
          <ac:chgData name="Sathiya Kavi" userId="7d452166307f00a6" providerId="LiveId" clId="{AD426E45-7076-42E5-BD38-40F655416DF0}" dt="2024-08-27T16:02:31.329" v="733" actId="26606"/>
          <ac:spMkLst>
            <pc:docMk/>
            <pc:sldMk cId="1139686065" sldId="262"/>
            <ac:spMk id="8" creationId="{25AD4A59-91FA-4E30-8F32-A8AB51F768C6}"/>
          </ac:spMkLst>
        </pc:spChg>
        <pc:spChg chg="add del">
          <ac:chgData name="Sathiya Kavi" userId="7d452166307f00a6" providerId="LiveId" clId="{AD426E45-7076-42E5-BD38-40F655416DF0}" dt="2024-08-27T16:03:22.185" v="736" actId="26606"/>
          <ac:spMkLst>
            <pc:docMk/>
            <pc:sldMk cId="1139686065" sldId="262"/>
            <ac:spMk id="9" creationId="{25AD4A59-91FA-4E30-8F32-A8AB51F768C6}"/>
          </ac:spMkLst>
        </pc:spChg>
        <pc:spChg chg="add del">
          <ac:chgData name="Sathiya Kavi" userId="7d452166307f00a6" providerId="LiveId" clId="{AD426E45-7076-42E5-BD38-40F655416DF0}" dt="2024-08-27T16:02:31.329" v="733" actId="26606"/>
          <ac:spMkLst>
            <pc:docMk/>
            <pc:sldMk cId="1139686065" sldId="262"/>
            <ac:spMk id="10" creationId="{CDFF45EF-8068-49B8-AFAE-404F6EB18882}"/>
          </ac:spMkLst>
        </pc:spChg>
        <pc:spChg chg="add del">
          <ac:chgData name="Sathiya Kavi" userId="7d452166307f00a6" providerId="LiveId" clId="{AD426E45-7076-42E5-BD38-40F655416DF0}" dt="2024-08-27T16:03:22.185" v="736" actId="26606"/>
          <ac:spMkLst>
            <pc:docMk/>
            <pc:sldMk cId="1139686065" sldId="262"/>
            <ac:spMk id="11" creationId="{01AF26B4-1569-483F-8223-4C515A87A527}"/>
          </ac:spMkLst>
        </pc:spChg>
        <pc:spChg chg="add del">
          <ac:chgData name="Sathiya Kavi" userId="7d452166307f00a6" providerId="LiveId" clId="{AD426E45-7076-42E5-BD38-40F655416DF0}" dt="2024-08-27T16:02:31.329" v="733" actId="26606"/>
          <ac:spMkLst>
            <pc:docMk/>
            <pc:sldMk cId="1139686065" sldId="262"/>
            <ac:spMk id="12" creationId="{301212FA-3FAE-4729-825F-6618CD414679}"/>
          </ac:spMkLst>
        </pc:spChg>
        <pc:spChg chg="add del">
          <ac:chgData name="Sathiya Kavi" userId="7d452166307f00a6" providerId="LiveId" clId="{AD426E45-7076-42E5-BD38-40F655416DF0}" dt="2024-08-27T16:03:22.185" v="736" actId="26606"/>
          <ac:spMkLst>
            <pc:docMk/>
            <pc:sldMk cId="1139686065" sldId="262"/>
            <ac:spMk id="27" creationId="{EA80DA9C-57E0-4991-B11A-51E132563976}"/>
          </ac:spMkLst>
        </pc:spChg>
        <pc:spChg chg="add del">
          <ac:chgData name="Sathiya Kavi" userId="7d452166307f00a6" providerId="LiveId" clId="{AD426E45-7076-42E5-BD38-40F655416DF0}" dt="2024-08-27T16:03:50.330" v="741" actId="26606"/>
          <ac:spMkLst>
            <pc:docMk/>
            <pc:sldMk cId="1139686065" sldId="262"/>
            <ac:spMk id="32" creationId="{25AD4A59-91FA-4E30-8F32-A8AB51F768C6}"/>
          </ac:spMkLst>
        </pc:spChg>
        <pc:spChg chg="add del">
          <ac:chgData name="Sathiya Kavi" userId="7d452166307f00a6" providerId="LiveId" clId="{AD426E45-7076-42E5-BD38-40F655416DF0}" dt="2024-08-27T16:03:50.330" v="741" actId="26606"/>
          <ac:spMkLst>
            <pc:docMk/>
            <pc:sldMk cId="1139686065" sldId="262"/>
            <ac:spMk id="34" creationId="{81988723-3219-4C1E-9B9E-D71AF3F405C8}"/>
          </ac:spMkLst>
        </pc:spChg>
        <pc:spChg chg="add del">
          <ac:chgData name="Sathiya Kavi" userId="7d452166307f00a6" providerId="LiveId" clId="{AD426E45-7076-42E5-BD38-40F655416DF0}" dt="2024-08-27T16:03:50.330" v="741" actId="26606"/>
          <ac:spMkLst>
            <pc:docMk/>
            <pc:sldMk cId="1139686065" sldId="262"/>
            <ac:spMk id="36" creationId="{529667A3-53C1-44EF-B1EB-F3D3FCDDDFBE}"/>
          </ac:spMkLst>
        </pc:spChg>
        <pc:spChg chg="add">
          <ac:chgData name="Sathiya Kavi" userId="7d452166307f00a6" providerId="LiveId" clId="{AD426E45-7076-42E5-BD38-40F655416DF0}" dt="2024-08-27T16:03:50.330" v="741" actId="26606"/>
          <ac:spMkLst>
            <pc:docMk/>
            <pc:sldMk cId="1139686065" sldId="262"/>
            <ac:spMk id="46" creationId="{25AD4A59-91FA-4E30-8F32-A8AB51F768C6}"/>
          </ac:spMkLst>
        </pc:spChg>
        <pc:spChg chg="add">
          <ac:chgData name="Sathiya Kavi" userId="7d452166307f00a6" providerId="LiveId" clId="{AD426E45-7076-42E5-BD38-40F655416DF0}" dt="2024-08-27T16:03:50.330" v="741" actId="26606"/>
          <ac:spMkLst>
            <pc:docMk/>
            <pc:sldMk cId="1139686065" sldId="262"/>
            <ac:spMk id="48" creationId="{01AF26B4-1569-483F-8223-4C515A87A527}"/>
          </ac:spMkLst>
        </pc:spChg>
        <pc:spChg chg="add">
          <ac:chgData name="Sathiya Kavi" userId="7d452166307f00a6" providerId="LiveId" clId="{AD426E45-7076-42E5-BD38-40F655416DF0}" dt="2024-08-27T16:03:50.330" v="741" actId="26606"/>
          <ac:spMkLst>
            <pc:docMk/>
            <pc:sldMk cId="1139686065" sldId="262"/>
            <ac:spMk id="56" creationId="{EA80DA9C-57E0-4991-B11A-51E132563976}"/>
          </ac:spMkLst>
        </pc:spChg>
        <pc:grpChg chg="add del">
          <ac:chgData name="Sathiya Kavi" userId="7d452166307f00a6" providerId="LiveId" clId="{AD426E45-7076-42E5-BD38-40F655416DF0}" dt="2024-08-27T16:03:22.185" v="736" actId="26606"/>
          <ac:grpSpMkLst>
            <pc:docMk/>
            <pc:sldMk cId="1139686065" sldId="262"/>
            <ac:grpSpMk id="13" creationId="{1AC8529D-DF13-4349-856C-DA81451848A7}"/>
          </ac:grpSpMkLst>
        </pc:grpChg>
        <pc:grpChg chg="add del">
          <ac:chgData name="Sathiya Kavi" userId="7d452166307f00a6" providerId="LiveId" clId="{AD426E45-7076-42E5-BD38-40F655416DF0}" dt="2024-08-27T16:02:31.329" v="733" actId="26606"/>
          <ac:grpSpMkLst>
            <pc:docMk/>
            <pc:sldMk cId="1139686065" sldId="262"/>
            <ac:grpSpMk id="14" creationId="{5C921CEF-5829-422A-8B7E-C7CFB1148FD7}"/>
          </ac:grpSpMkLst>
        </pc:grpChg>
        <pc:grpChg chg="add del">
          <ac:chgData name="Sathiya Kavi" userId="7d452166307f00a6" providerId="LiveId" clId="{AD426E45-7076-42E5-BD38-40F655416DF0}" dt="2024-08-27T16:03:50.330" v="741" actId="26606"/>
          <ac:grpSpMkLst>
            <pc:docMk/>
            <pc:sldMk cId="1139686065" sldId="262"/>
            <ac:grpSpMk id="38" creationId="{7956C956-3FDE-4437-A689-D253175026D7}"/>
          </ac:grpSpMkLst>
        </pc:grpChg>
        <pc:grpChg chg="add">
          <ac:chgData name="Sathiya Kavi" userId="7d452166307f00a6" providerId="LiveId" clId="{AD426E45-7076-42E5-BD38-40F655416DF0}" dt="2024-08-27T16:03:50.330" v="741" actId="26606"/>
          <ac:grpSpMkLst>
            <pc:docMk/>
            <pc:sldMk cId="1139686065" sldId="262"/>
            <ac:grpSpMk id="50" creationId="{1AC8529D-DF13-4349-856C-DA81451848A7}"/>
          </ac:grpSpMkLst>
        </pc:grpChg>
        <pc:picChg chg="add mod">
          <ac:chgData name="Sathiya Kavi" userId="7d452166307f00a6" providerId="LiveId" clId="{AD426E45-7076-42E5-BD38-40F655416DF0}" dt="2024-08-27T16:03:55.806" v="742" actId="1076"/>
          <ac:picMkLst>
            <pc:docMk/>
            <pc:sldMk cId="1139686065" sldId="262"/>
            <ac:picMk id="5" creationId="{F8D37240-FF86-39E7-5682-BA847F2741CC}"/>
          </ac:picMkLst>
        </pc:picChg>
      </pc:sldChg>
      <pc:sldChg chg="addSp delSp modSp new mod setBg">
        <pc:chgData name="Sathiya Kavi" userId="7d452166307f00a6" providerId="LiveId" clId="{AD426E45-7076-42E5-BD38-40F655416DF0}" dt="2024-08-27T16:12:46.775" v="794" actId="26606"/>
        <pc:sldMkLst>
          <pc:docMk/>
          <pc:sldMk cId="2673350462" sldId="263"/>
        </pc:sldMkLst>
        <pc:spChg chg="mod">
          <ac:chgData name="Sathiya Kavi" userId="7d452166307f00a6" providerId="LiveId" clId="{AD426E45-7076-42E5-BD38-40F655416DF0}" dt="2024-08-27T16:11:22.718" v="788" actId="14100"/>
          <ac:spMkLst>
            <pc:docMk/>
            <pc:sldMk cId="2673350462" sldId="263"/>
            <ac:spMk id="2" creationId="{BA2737E2-030B-7ACB-6CB4-A23C732F1CC2}"/>
          </ac:spMkLst>
        </pc:spChg>
        <pc:spChg chg="add del mod">
          <ac:chgData name="Sathiya Kavi" userId="7d452166307f00a6" providerId="LiveId" clId="{AD426E45-7076-42E5-BD38-40F655416DF0}" dt="2024-08-27T16:12:46.775" v="794" actId="26606"/>
          <ac:spMkLst>
            <pc:docMk/>
            <pc:sldMk cId="2673350462" sldId="263"/>
            <ac:spMk id="3" creationId="{EE34E9DA-8CBF-2E2E-4024-4ACA4B86FF17}"/>
          </ac:spMkLst>
        </pc:spChg>
        <pc:spChg chg="add">
          <ac:chgData name="Sathiya Kavi" userId="7d452166307f00a6" providerId="LiveId" clId="{AD426E45-7076-42E5-BD38-40F655416DF0}" dt="2024-08-27T16:11:16.087" v="787" actId="26606"/>
          <ac:spMkLst>
            <pc:docMk/>
            <pc:sldMk cId="2673350462" sldId="263"/>
            <ac:spMk id="9" creationId="{25AD4A59-91FA-4E30-8F32-A8AB51F768C6}"/>
          </ac:spMkLst>
        </pc:spChg>
        <pc:spChg chg="add">
          <ac:chgData name="Sathiya Kavi" userId="7d452166307f00a6" providerId="LiveId" clId="{AD426E45-7076-42E5-BD38-40F655416DF0}" dt="2024-08-27T16:11:16.087" v="787" actId="26606"/>
          <ac:spMkLst>
            <pc:docMk/>
            <pc:sldMk cId="2673350462" sldId="263"/>
            <ac:spMk id="11" creationId="{01AF26B4-1569-483F-8223-4C515A87A527}"/>
          </ac:spMkLst>
        </pc:spChg>
        <pc:spChg chg="add">
          <ac:chgData name="Sathiya Kavi" userId="7d452166307f00a6" providerId="LiveId" clId="{AD426E45-7076-42E5-BD38-40F655416DF0}" dt="2024-08-27T16:11:16.087" v="787" actId="26606"/>
          <ac:spMkLst>
            <pc:docMk/>
            <pc:sldMk cId="2673350462" sldId="263"/>
            <ac:spMk id="19" creationId="{EA80DA9C-57E0-4991-B11A-51E132563976}"/>
          </ac:spMkLst>
        </pc:spChg>
        <pc:grpChg chg="add">
          <ac:chgData name="Sathiya Kavi" userId="7d452166307f00a6" providerId="LiveId" clId="{AD426E45-7076-42E5-BD38-40F655416DF0}" dt="2024-08-27T16:11:16.087" v="787" actId="26606"/>
          <ac:grpSpMkLst>
            <pc:docMk/>
            <pc:sldMk cId="2673350462" sldId="263"/>
            <ac:grpSpMk id="13" creationId="{1AC8529D-DF13-4349-856C-DA81451848A7}"/>
          </ac:grpSpMkLst>
        </pc:grpChg>
        <pc:graphicFrameChg chg="add del">
          <ac:chgData name="Sathiya Kavi" userId="7d452166307f00a6" providerId="LiveId" clId="{AD426E45-7076-42E5-BD38-40F655416DF0}" dt="2024-08-27T16:11:58.843" v="790" actId="26606"/>
          <ac:graphicFrameMkLst>
            <pc:docMk/>
            <pc:sldMk cId="2673350462" sldId="263"/>
            <ac:graphicFrameMk id="21" creationId="{D64EB2A5-089B-CFD0-166A-B0FB1FA54FC1}"/>
          </ac:graphicFrameMkLst>
        </pc:graphicFrameChg>
        <pc:graphicFrameChg chg="add del mod">
          <ac:chgData name="Sathiya Kavi" userId="7d452166307f00a6" providerId="LiveId" clId="{AD426E45-7076-42E5-BD38-40F655416DF0}" dt="2024-08-27T16:12:26.875" v="793" actId="26606"/>
          <ac:graphicFrameMkLst>
            <pc:docMk/>
            <pc:sldMk cId="2673350462" sldId="263"/>
            <ac:graphicFrameMk id="22" creationId="{D64EB2A5-089B-CFD0-166A-B0FB1FA54FC1}"/>
          </ac:graphicFrameMkLst>
        </pc:graphicFrameChg>
        <pc:graphicFrameChg chg="add">
          <ac:chgData name="Sathiya Kavi" userId="7d452166307f00a6" providerId="LiveId" clId="{AD426E45-7076-42E5-BD38-40F655416DF0}" dt="2024-08-27T16:12:46.775" v="794" actId="26606"/>
          <ac:graphicFrameMkLst>
            <pc:docMk/>
            <pc:sldMk cId="2673350462" sldId="263"/>
            <ac:graphicFrameMk id="23" creationId="{16CB6F54-BA79-53D8-972A-C03620C6EA6F}"/>
          </ac:graphicFrameMkLst>
        </pc:graphicFrameChg>
        <pc:picChg chg="add">
          <ac:chgData name="Sathiya Kavi" userId="7d452166307f00a6" providerId="LiveId" clId="{AD426E45-7076-42E5-BD38-40F655416DF0}" dt="2024-08-27T16:11:16.087" v="787" actId="26606"/>
          <ac:picMkLst>
            <pc:docMk/>
            <pc:sldMk cId="2673350462" sldId="263"/>
            <ac:picMk id="5" creationId="{37F0E540-B07F-C2D4-B295-82E2B9FF3275}"/>
          </ac:picMkLst>
        </pc:picChg>
      </pc:sldChg>
      <pc:sldChg chg="addSp delSp modSp new mod setBg">
        <pc:chgData name="Sathiya Kavi" userId="7d452166307f00a6" providerId="LiveId" clId="{AD426E45-7076-42E5-BD38-40F655416DF0}" dt="2024-08-27T16:20:08.964" v="812" actId="26606"/>
        <pc:sldMkLst>
          <pc:docMk/>
          <pc:sldMk cId="2800843668" sldId="264"/>
        </pc:sldMkLst>
        <pc:spChg chg="mod">
          <ac:chgData name="Sathiya Kavi" userId="7d452166307f00a6" providerId="LiveId" clId="{AD426E45-7076-42E5-BD38-40F655416DF0}" dt="2024-08-27T16:20:08.919" v="811" actId="26606"/>
          <ac:spMkLst>
            <pc:docMk/>
            <pc:sldMk cId="2800843668" sldId="264"/>
            <ac:spMk id="2" creationId="{20C2ED13-DD9B-A7F3-E30F-AA282648DA05}"/>
          </ac:spMkLst>
        </pc:spChg>
        <pc:spChg chg="del mod">
          <ac:chgData name="Sathiya Kavi" userId="7d452166307f00a6" providerId="LiveId" clId="{AD426E45-7076-42E5-BD38-40F655416DF0}" dt="2024-08-27T16:20:08.964" v="812" actId="26606"/>
          <ac:spMkLst>
            <pc:docMk/>
            <pc:sldMk cId="2800843668" sldId="264"/>
            <ac:spMk id="3" creationId="{8C7F63AF-E115-873F-F9F0-28B8991F7796}"/>
          </ac:spMkLst>
        </pc:spChg>
        <pc:spChg chg="add del">
          <ac:chgData name="Sathiya Kavi" userId="7d452166307f00a6" providerId="LiveId" clId="{AD426E45-7076-42E5-BD38-40F655416DF0}" dt="2024-08-27T16:20:08.964" v="812" actId="26606"/>
          <ac:spMkLst>
            <pc:docMk/>
            <pc:sldMk cId="2800843668" sldId="264"/>
            <ac:spMk id="8" creationId="{25AD4A59-91FA-4E30-8F32-A8AB51F768C6}"/>
          </ac:spMkLst>
        </pc:spChg>
        <pc:spChg chg="add del">
          <ac:chgData name="Sathiya Kavi" userId="7d452166307f00a6" providerId="LiveId" clId="{AD426E45-7076-42E5-BD38-40F655416DF0}" dt="2024-08-27T16:20:08.964" v="812" actId="26606"/>
          <ac:spMkLst>
            <pc:docMk/>
            <pc:sldMk cId="2800843668" sldId="264"/>
            <ac:spMk id="10" creationId="{CDFF45EF-8068-49B8-AFAE-404F6EB18882}"/>
          </ac:spMkLst>
        </pc:spChg>
        <pc:spChg chg="add del">
          <ac:chgData name="Sathiya Kavi" userId="7d452166307f00a6" providerId="LiveId" clId="{AD426E45-7076-42E5-BD38-40F655416DF0}" dt="2024-08-27T16:20:08.964" v="812" actId="26606"/>
          <ac:spMkLst>
            <pc:docMk/>
            <pc:sldMk cId="2800843668" sldId="264"/>
            <ac:spMk id="12" creationId="{685ABF52-5DFD-457B-AE2D-751BC23FF7E1}"/>
          </ac:spMkLst>
        </pc:spChg>
        <pc:spChg chg="add del">
          <ac:chgData name="Sathiya Kavi" userId="7d452166307f00a6" providerId="LiveId" clId="{AD426E45-7076-42E5-BD38-40F655416DF0}" dt="2024-08-27T16:20:08.919" v="811" actId="26606"/>
          <ac:spMkLst>
            <pc:docMk/>
            <pc:sldMk cId="2800843668" sldId="264"/>
            <ac:spMk id="25" creationId="{25AD4A59-91FA-4E30-8F32-A8AB51F768C6}"/>
          </ac:spMkLst>
        </pc:spChg>
        <pc:spChg chg="add del">
          <ac:chgData name="Sathiya Kavi" userId="7d452166307f00a6" providerId="LiveId" clId="{AD426E45-7076-42E5-BD38-40F655416DF0}" dt="2024-08-27T16:20:08.919" v="811" actId="26606"/>
          <ac:spMkLst>
            <pc:docMk/>
            <pc:sldMk cId="2800843668" sldId="264"/>
            <ac:spMk id="27" creationId="{01AF26B4-1569-483F-8223-4C515A87A527}"/>
          </ac:spMkLst>
        </pc:spChg>
        <pc:spChg chg="add del">
          <ac:chgData name="Sathiya Kavi" userId="7d452166307f00a6" providerId="LiveId" clId="{AD426E45-7076-42E5-BD38-40F655416DF0}" dt="2024-08-27T16:20:08.919" v="811" actId="26606"/>
          <ac:spMkLst>
            <pc:docMk/>
            <pc:sldMk cId="2800843668" sldId="264"/>
            <ac:spMk id="35" creationId="{EA80DA9C-57E0-4991-B11A-51E132563976}"/>
          </ac:spMkLst>
        </pc:spChg>
        <pc:spChg chg="add">
          <ac:chgData name="Sathiya Kavi" userId="7d452166307f00a6" providerId="LiveId" clId="{AD426E45-7076-42E5-BD38-40F655416DF0}" dt="2024-08-27T16:20:08.964" v="812" actId="26606"/>
          <ac:spMkLst>
            <pc:docMk/>
            <pc:sldMk cId="2800843668" sldId="264"/>
            <ac:spMk id="37" creationId="{25AD4A59-91FA-4E30-8F32-A8AB51F768C6}"/>
          </ac:spMkLst>
        </pc:spChg>
        <pc:spChg chg="add">
          <ac:chgData name="Sathiya Kavi" userId="7d452166307f00a6" providerId="LiveId" clId="{AD426E45-7076-42E5-BD38-40F655416DF0}" dt="2024-08-27T16:20:08.964" v="812" actId="26606"/>
          <ac:spMkLst>
            <pc:docMk/>
            <pc:sldMk cId="2800843668" sldId="264"/>
            <ac:spMk id="38" creationId="{CDFF45EF-8068-49B8-AFAE-404F6EB18882}"/>
          </ac:spMkLst>
        </pc:spChg>
        <pc:spChg chg="add">
          <ac:chgData name="Sathiya Kavi" userId="7d452166307f00a6" providerId="LiveId" clId="{AD426E45-7076-42E5-BD38-40F655416DF0}" dt="2024-08-27T16:20:08.964" v="812" actId="26606"/>
          <ac:spMkLst>
            <pc:docMk/>
            <pc:sldMk cId="2800843668" sldId="264"/>
            <ac:spMk id="39" creationId="{685ABF52-5DFD-457B-AE2D-751BC23FF7E1}"/>
          </ac:spMkLst>
        </pc:spChg>
        <pc:grpChg chg="add del">
          <ac:chgData name="Sathiya Kavi" userId="7d452166307f00a6" providerId="LiveId" clId="{AD426E45-7076-42E5-BD38-40F655416DF0}" dt="2024-08-27T16:20:08.964" v="812" actId="26606"/>
          <ac:grpSpMkLst>
            <pc:docMk/>
            <pc:sldMk cId="2800843668" sldId="264"/>
            <ac:grpSpMk id="14" creationId="{ADC9D8C7-B9B4-4FFD-AA73-CBC0517271E5}"/>
          </ac:grpSpMkLst>
        </pc:grpChg>
        <pc:grpChg chg="add del">
          <ac:chgData name="Sathiya Kavi" userId="7d452166307f00a6" providerId="LiveId" clId="{AD426E45-7076-42E5-BD38-40F655416DF0}" dt="2024-08-27T16:20:08.919" v="811" actId="26606"/>
          <ac:grpSpMkLst>
            <pc:docMk/>
            <pc:sldMk cId="2800843668" sldId="264"/>
            <ac:grpSpMk id="29" creationId="{1AC8529D-DF13-4349-856C-DA81451848A7}"/>
          </ac:grpSpMkLst>
        </pc:grpChg>
        <pc:grpChg chg="add">
          <ac:chgData name="Sathiya Kavi" userId="7d452166307f00a6" providerId="LiveId" clId="{AD426E45-7076-42E5-BD38-40F655416DF0}" dt="2024-08-27T16:20:08.964" v="812" actId="26606"/>
          <ac:grpSpMkLst>
            <pc:docMk/>
            <pc:sldMk cId="2800843668" sldId="264"/>
            <ac:grpSpMk id="40" creationId="{ADC9D8C7-B9B4-4FFD-AA73-CBC0517271E5}"/>
          </ac:grpSpMkLst>
        </pc:grpChg>
        <pc:graphicFrameChg chg="add">
          <ac:chgData name="Sathiya Kavi" userId="7d452166307f00a6" providerId="LiveId" clId="{AD426E45-7076-42E5-BD38-40F655416DF0}" dt="2024-08-27T16:20:08.964" v="812" actId="26606"/>
          <ac:graphicFrameMkLst>
            <pc:docMk/>
            <pc:sldMk cId="2800843668" sldId="264"/>
            <ac:graphicFrameMk id="46" creationId="{F679C16F-5865-C79F-18E9-8E68A1E01A96}"/>
          </ac:graphicFrameMkLst>
        </pc:graphicFrameChg>
        <pc:picChg chg="add del">
          <ac:chgData name="Sathiya Kavi" userId="7d452166307f00a6" providerId="LiveId" clId="{AD426E45-7076-42E5-BD38-40F655416DF0}" dt="2024-08-27T16:20:08.919" v="811" actId="26606"/>
          <ac:picMkLst>
            <pc:docMk/>
            <pc:sldMk cId="2800843668" sldId="264"/>
            <ac:picMk id="21" creationId="{FB463040-6C9A-AA13-64FB-F586964DC8F3}"/>
          </ac:picMkLst>
        </pc:picChg>
      </pc:sldChg>
      <pc:sldChg chg="addSp delSp modSp new mod setBg">
        <pc:chgData name="Sathiya Kavi" userId="7d452166307f00a6" providerId="LiveId" clId="{AD426E45-7076-42E5-BD38-40F655416DF0}" dt="2024-08-27T16:27:20.660" v="832" actId="14100"/>
        <pc:sldMkLst>
          <pc:docMk/>
          <pc:sldMk cId="2186307932" sldId="265"/>
        </pc:sldMkLst>
        <pc:spChg chg="mod">
          <ac:chgData name="Sathiya Kavi" userId="7d452166307f00a6" providerId="LiveId" clId="{AD426E45-7076-42E5-BD38-40F655416DF0}" dt="2024-08-27T16:27:05.832" v="828" actId="14100"/>
          <ac:spMkLst>
            <pc:docMk/>
            <pc:sldMk cId="2186307932" sldId="265"/>
            <ac:spMk id="2" creationId="{6C6F3B2C-3EC2-F2FF-60C9-58C8E70D366C}"/>
          </ac:spMkLst>
        </pc:spChg>
        <pc:spChg chg="mod">
          <ac:chgData name="Sathiya Kavi" userId="7d452166307f00a6" providerId="LiveId" clId="{AD426E45-7076-42E5-BD38-40F655416DF0}" dt="2024-08-27T16:27:20.660" v="832" actId="14100"/>
          <ac:spMkLst>
            <pc:docMk/>
            <pc:sldMk cId="2186307932" sldId="265"/>
            <ac:spMk id="3" creationId="{C1B1B12F-9CFB-18FC-01B7-90B3E4873802}"/>
          </ac:spMkLst>
        </pc:spChg>
        <pc:spChg chg="add del">
          <ac:chgData name="Sathiya Kavi" userId="7d452166307f00a6" providerId="LiveId" clId="{AD426E45-7076-42E5-BD38-40F655416DF0}" dt="2024-08-27T16:26:37.261" v="822" actId="26606"/>
          <ac:spMkLst>
            <pc:docMk/>
            <pc:sldMk cId="2186307932" sldId="265"/>
            <ac:spMk id="8" creationId="{25AD4A59-91FA-4E30-8F32-A8AB51F768C6}"/>
          </ac:spMkLst>
        </pc:spChg>
        <pc:spChg chg="add del">
          <ac:chgData name="Sathiya Kavi" userId="7d452166307f00a6" providerId="LiveId" clId="{AD426E45-7076-42E5-BD38-40F655416DF0}" dt="2024-08-27T16:26:37.261" v="822" actId="26606"/>
          <ac:spMkLst>
            <pc:docMk/>
            <pc:sldMk cId="2186307932" sldId="265"/>
            <ac:spMk id="10" creationId="{CDFF45EF-8068-49B8-AFAE-404F6EB18882}"/>
          </ac:spMkLst>
        </pc:spChg>
        <pc:spChg chg="add del">
          <ac:chgData name="Sathiya Kavi" userId="7d452166307f00a6" providerId="LiveId" clId="{AD426E45-7076-42E5-BD38-40F655416DF0}" dt="2024-08-27T16:26:37.261" v="822" actId="26606"/>
          <ac:spMkLst>
            <pc:docMk/>
            <pc:sldMk cId="2186307932" sldId="265"/>
            <ac:spMk id="12" creationId="{301212FA-3FAE-4729-825F-6618CD414679}"/>
          </ac:spMkLst>
        </pc:spChg>
        <pc:spChg chg="add">
          <ac:chgData name="Sathiya Kavi" userId="7d452166307f00a6" providerId="LiveId" clId="{AD426E45-7076-42E5-BD38-40F655416DF0}" dt="2024-08-27T16:26:37.261" v="822" actId="26606"/>
          <ac:spMkLst>
            <pc:docMk/>
            <pc:sldMk cId="2186307932" sldId="265"/>
            <ac:spMk id="27" creationId="{25AD4A59-91FA-4E30-8F32-A8AB51F768C6}"/>
          </ac:spMkLst>
        </pc:spChg>
        <pc:spChg chg="add">
          <ac:chgData name="Sathiya Kavi" userId="7d452166307f00a6" providerId="LiveId" clId="{AD426E45-7076-42E5-BD38-40F655416DF0}" dt="2024-08-27T16:26:37.261" v="822" actId="26606"/>
          <ac:spMkLst>
            <pc:docMk/>
            <pc:sldMk cId="2186307932" sldId="265"/>
            <ac:spMk id="29" creationId="{01AF26B4-1569-483F-8223-4C515A87A527}"/>
          </ac:spMkLst>
        </pc:spChg>
        <pc:spChg chg="add">
          <ac:chgData name="Sathiya Kavi" userId="7d452166307f00a6" providerId="LiveId" clId="{AD426E45-7076-42E5-BD38-40F655416DF0}" dt="2024-08-27T16:26:37.261" v="822" actId="26606"/>
          <ac:spMkLst>
            <pc:docMk/>
            <pc:sldMk cId="2186307932" sldId="265"/>
            <ac:spMk id="37" creationId="{EA80DA9C-57E0-4991-B11A-51E132563976}"/>
          </ac:spMkLst>
        </pc:spChg>
        <pc:grpChg chg="add del">
          <ac:chgData name="Sathiya Kavi" userId="7d452166307f00a6" providerId="LiveId" clId="{AD426E45-7076-42E5-BD38-40F655416DF0}" dt="2024-08-27T16:26:37.261" v="822" actId="26606"/>
          <ac:grpSpMkLst>
            <pc:docMk/>
            <pc:sldMk cId="2186307932" sldId="265"/>
            <ac:grpSpMk id="14" creationId="{5C921CEF-5829-422A-8B7E-C7CFB1148FD7}"/>
          </ac:grpSpMkLst>
        </pc:grpChg>
        <pc:grpChg chg="add">
          <ac:chgData name="Sathiya Kavi" userId="7d452166307f00a6" providerId="LiveId" clId="{AD426E45-7076-42E5-BD38-40F655416DF0}" dt="2024-08-27T16:26:37.261" v="822" actId="26606"/>
          <ac:grpSpMkLst>
            <pc:docMk/>
            <pc:sldMk cId="2186307932" sldId="265"/>
            <ac:grpSpMk id="31" creationId="{1AC8529D-DF13-4349-856C-DA81451848A7}"/>
          </ac:grpSpMkLst>
        </pc:grpChg>
        <pc:picChg chg="add mod">
          <ac:chgData name="Sathiya Kavi" userId="7d452166307f00a6" providerId="LiveId" clId="{AD426E45-7076-42E5-BD38-40F655416DF0}" dt="2024-08-27T16:27:17.419" v="831" actId="1076"/>
          <ac:picMkLst>
            <pc:docMk/>
            <pc:sldMk cId="2186307932" sldId="265"/>
            <ac:picMk id="23" creationId="{7DABA397-2ECB-BAC2-0B51-EED90583D0D8}"/>
          </ac:picMkLst>
        </pc:picChg>
      </pc:sldChg>
      <pc:sldChg chg="new del">
        <pc:chgData name="Sathiya Kavi" userId="7d452166307f00a6" providerId="LiveId" clId="{AD426E45-7076-42E5-BD38-40F655416DF0}" dt="2024-08-27T16:29:00.603" v="834" actId="2696"/>
        <pc:sldMkLst>
          <pc:docMk/>
          <pc:sldMk cId="1052893089" sldId="266"/>
        </pc:sldMkLst>
      </pc:sldChg>
      <pc:sldChg chg="addSp delSp modSp new mod setBg">
        <pc:chgData name="Sathiya Kavi" userId="7d452166307f00a6" providerId="LiveId" clId="{AD426E45-7076-42E5-BD38-40F655416DF0}" dt="2024-08-27T16:32:40.364" v="853" actId="12"/>
        <pc:sldMkLst>
          <pc:docMk/>
          <pc:sldMk cId="2052203008" sldId="266"/>
        </pc:sldMkLst>
        <pc:spChg chg="mod">
          <ac:chgData name="Sathiya Kavi" userId="7d452166307f00a6" providerId="LiveId" clId="{AD426E45-7076-42E5-BD38-40F655416DF0}" dt="2024-08-27T16:32:29.650" v="851" actId="14100"/>
          <ac:spMkLst>
            <pc:docMk/>
            <pc:sldMk cId="2052203008" sldId="266"/>
            <ac:spMk id="2" creationId="{53C77E8F-8203-16C4-A6AB-FC3FBDC03453}"/>
          </ac:spMkLst>
        </pc:spChg>
        <pc:spChg chg="mod">
          <ac:chgData name="Sathiya Kavi" userId="7d452166307f00a6" providerId="LiveId" clId="{AD426E45-7076-42E5-BD38-40F655416DF0}" dt="2024-08-27T16:32:40.364" v="853" actId="12"/>
          <ac:spMkLst>
            <pc:docMk/>
            <pc:sldMk cId="2052203008" sldId="266"/>
            <ac:spMk id="3" creationId="{5DF9610E-1605-DBBB-6070-A131124C49F9}"/>
          </ac:spMkLst>
        </pc:spChg>
        <pc:spChg chg="add del">
          <ac:chgData name="Sathiya Kavi" userId="7d452166307f00a6" providerId="LiveId" clId="{AD426E45-7076-42E5-BD38-40F655416DF0}" dt="2024-08-27T16:32:19.924" v="848" actId="26606"/>
          <ac:spMkLst>
            <pc:docMk/>
            <pc:sldMk cId="2052203008" sldId="266"/>
            <ac:spMk id="8" creationId="{25AD4A59-91FA-4E30-8F32-A8AB51F768C6}"/>
          </ac:spMkLst>
        </pc:spChg>
        <pc:spChg chg="add del">
          <ac:chgData name="Sathiya Kavi" userId="7d452166307f00a6" providerId="LiveId" clId="{AD426E45-7076-42E5-BD38-40F655416DF0}" dt="2024-08-27T16:32:19.924" v="848" actId="26606"/>
          <ac:spMkLst>
            <pc:docMk/>
            <pc:sldMk cId="2052203008" sldId="266"/>
            <ac:spMk id="10" creationId="{CDFF45EF-8068-49B8-AFAE-404F6EB18882}"/>
          </ac:spMkLst>
        </pc:spChg>
        <pc:spChg chg="add del">
          <ac:chgData name="Sathiya Kavi" userId="7d452166307f00a6" providerId="LiveId" clId="{AD426E45-7076-42E5-BD38-40F655416DF0}" dt="2024-08-27T16:32:19.924" v="848" actId="26606"/>
          <ac:spMkLst>
            <pc:docMk/>
            <pc:sldMk cId="2052203008" sldId="266"/>
            <ac:spMk id="12" creationId="{685ABF52-5DFD-457B-AE2D-751BC23FF7E1}"/>
          </ac:spMkLst>
        </pc:spChg>
        <pc:spChg chg="add">
          <ac:chgData name="Sathiya Kavi" userId="7d452166307f00a6" providerId="LiveId" clId="{AD426E45-7076-42E5-BD38-40F655416DF0}" dt="2024-08-27T16:32:19.944" v="849" actId="26606"/>
          <ac:spMkLst>
            <pc:docMk/>
            <pc:sldMk cId="2052203008" sldId="266"/>
            <ac:spMk id="22" creationId="{25AD4A59-91FA-4E30-8F32-A8AB51F768C6}"/>
          </ac:spMkLst>
        </pc:spChg>
        <pc:spChg chg="add">
          <ac:chgData name="Sathiya Kavi" userId="7d452166307f00a6" providerId="LiveId" clId="{AD426E45-7076-42E5-BD38-40F655416DF0}" dt="2024-08-27T16:32:19.944" v="849" actId="26606"/>
          <ac:spMkLst>
            <pc:docMk/>
            <pc:sldMk cId="2052203008" sldId="266"/>
            <ac:spMk id="23" creationId="{CDFF45EF-8068-49B8-AFAE-404F6EB18882}"/>
          </ac:spMkLst>
        </pc:spChg>
        <pc:spChg chg="add">
          <ac:chgData name="Sathiya Kavi" userId="7d452166307f00a6" providerId="LiveId" clId="{AD426E45-7076-42E5-BD38-40F655416DF0}" dt="2024-08-27T16:32:19.944" v="849" actId="26606"/>
          <ac:spMkLst>
            <pc:docMk/>
            <pc:sldMk cId="2052203008" sldId="266"/>
            <ac:spMk id="24" creationId="{301212FA-3FAE-4729-825F-6618CD414679}"/>
          </ac:spMkLst>
        </pc:spChg>
        <pc:grpChg chg="add del">
          <ac:chgData name="Sathiya Kavi" userId="7d452166307f00a6" providerId="LiveId" clId="{AD426E45-7076-42E5-BD38-40F655416DF0}" dt="2024-08-27T16:32:19.924" v="848" actId="26606"/>
          <ac:grpSpMkLst>
            <pc:docMk/>
            <pc:sldMk cId="2052203008" sldId="266"/>
            <ac:grpSpMk id="14" creationId="{ADC9D8C7-B9B4-4FFD-AA73-CBC0517271E5}"/>
          </ac:grpSpMkLst>
        </pc:grpChg>
        <pc:grpChg chg="add">
          <ac:chgData name="Sathiya Kavi" userId="7d452166307f00a6" providerId="LiveId" clId="{AD426E45-7076-42E5-BD38-40F655416DF0}" dt="2024-08-27T16:32:19.944" v="849" actId="26606"/>
          <ac:grpSpMkLst>
            <pc:docMk/>
            <pc:sldMk cId="2052203008" sldId="266"/>
            <ac:grpSpMk id="25" creationId="{5C921CEF-5829-422A-8B7E-C7CFB1148FD7}"/>
          </ac:grpSpMkLst>
        </pc:grpChg>
      </pc:sldChg>
      <pc:sldChg chg="addSp modSp new mod setBg">
        <pc:chgData name="Sathiya Kavi" userId="7d452166307f00a6" providerId="LiveId" clId="{AD426E45-7076-42E5-BD38-40F655416DF0}" dt="2024-08-27T16:36:53.693" v="902" actId="14100"/>
        <pc:sldMkLst>
          <pc:docMk/>
          <pc:sldMk cId="2218746893" sldId="267"/>
        </pc:sldMkLst>
        <pc:spChg chg="mod">
          <ac:chgData name="Sathiya Kavi" userId="7d452166307f00a6" providerId="LiveId" clId="{AD426E45-7076-42E5-BD38-40F655416DF0}" dt="2024-08-27T16:36:35.768" v="900" actId="14100"/>
          <ac:spMkLst>
            <pc:docMk/>
            <pc:sldMk cId="2218746893" sldId="267"/>
            <ac:spMk id="2" creationId="{25B29FDB-B4FB-9E28-A608-6435BAC022B5}"/>
          </ac:spMkLst>
        </pc:spChg>
        <pc:spChg chg="mod">
          <ac:chgData name="Sathiya Kavi" userId="7d452166307f00a6" providerId="LiveId" clId="{AD426E45-7076-42E5-BD38-40F655416DF0}" dt="2024-08-27T16:36:53.693" v="902" actId="14100"/>
          <ac:spMkLst>
            <pc:docMk/>
            <pc:sldMk cId="2218746893" sldId="267"/>
            <ac:spMk id="3" creationId="{462A0670-E65A-76E5-FEFE-7B39F6DAA1DE}"/>
          </ac:spMkLst>
        </pc:spChg>
        <pc:spChg chg="add">
          <ac:chgData name="Sathiya Kavi" userId="7d452166307f00a6" providerId="LiveId" clId="{AD426E45-7076-42E5-BD38-40F655416DF0}" dt="2024-08-27T16:36:29.380" v="899" actId="26606"/>
          <ac:spMkLst>
            <pc:docMk/>
            <pc:sldMk cId="2218746893" sldId="267"/>
            <ac:spMk id="9" creationId="{25AD4A59-91FA-4E30-8F32-A8AB51F768C6}"/>
          </ac:spMkLst>
        </pc:spChg>
        <pc:spChg chg="add">
          <ac:chgData name="Sathiya Kavi" userId="7d452166307f00a6" providerId="LiveId" clId="{AD426E45-7076-42E5-BD38-40F655416DF0}" dt="2024-08-27T16:36:29.380" v="899" actId="26606"/>
          <ac:spMkLst>
            <pc:docMk/>
            <pc:sldMk cId="2218746893" sldId="267"/>
            <ac:spMk id="11" creationId="{01AF26B4-1569-483F-8223-4C515A87A527}"/>
          </ac:spMkLst>
        </pc:spChg>
        <pc:spChg chg="add">
          <ac:chgData name="Sathiya Kavi" userId="7d452166307f00a6" providerId="LiveId" clId="{AD426E45-7076-42E5-BD38-40F655416DF0}" dt="2024-08-27T16:36:29.380" v="899" actId="26606"/>
          <ac:spMkLst>
            <pc:docMk/>
            <pc:sldMk cId="2218746893" sldId="267"/>
            <ac:spMk id="19" creationId="{EA80DA9C-57E0-4991-B11A-51E132563976}"/>
          </ac:spMkLst>
        </pc:spChg>
        <pc:grpChg chg="add">
          <ac:chgData name="Sathiya Kavi" userId="7d452166307f00a6" providerId="LiveId" clId="{AD426E45-7076-42E5-BD38-40F655416DF0}" dt="2024-08-27T16:36:29.380" v="899" actId="26606"/>
          <ac:grpSpMkLst>
            <pc:docMk/>
            <pc:sldMk cId="2218746893" sldId="267"/>
            <ac:grpSpMk id="13" creationId="{1AC8529D-DF13-4349-856C-DA81451848A7}"/>
          </ac:grpSpMkLst>
        </pc:grpChg>
        <pc:picChg chg="add">
          <ac:chgData name="Sathiya Kavi" userId="7d452166307f00a6" providerId="LiveId" clId="{AD426E45-7076-42E5-BD38-40F655416DF0}" dt="2024-08-27T16:36:29.380" v="899" actId="26606"/>
          <ac:picMkLst>
            <pc:docMk/>
            <pc:sldMk cId="2218746893" sldId="267"/>
            <ac:picMk id="5" creationId="{40973429-C2FC-A97F-F607-98CE4E2A2ED0}"/>
          </ac:picMkLst>
        </pc:picChg>
      </pc:sldChg>
      <pc:sldChg chg="addSp delSp modSp new del mod setBg addAnim delAnim">
        <pc:chgData name="Sathiya Kavi" userId="7d452166307f00a6" providerId="LiveId" clId="{AD426E45-7076-42E5-BD38-40F655416DF0}" dt="2024-08-27T16:39:20.427" v="927" actId="2696"/>
        <pc:sldMkLst>
          <pc:docMk/>
          <pc:sldMk cId="481009324" sldId="268"/>
        </pc:sldMkLst>
        <pc:spChg chg="mod">
          <ac:chgData name="Sathiya Kavi" userId="7d452166307f00a6" providerId="LiveId" clId="{AD426E45-7076-42E5-BD38-40F655416DF0}" dt="2024-08-27T16:39:11.485" v="926" actId="14100"/>
          <ac:spMkLst>
            <pc:docMk/>
            <pc:sldMk cId="481009324" sldId="268"/>
            <ac:spMk id="2" creationId="{55E6C985-62E3-E770-C734-DBC4EF6D567C}"/>
          </ac:spMkLst>
        </pc:spChg>
        <pc:spChg chg="mod">
          <ac:chgData name="Sathiya Kavi" userId="7d452166307f00a6" providerId="LiveId" clId="{AD426E45-7076-42E5-BD38-40F655416DF0}" dt="2024-08-27T16:39:10.947" v="924" actId="26606"/>
          <ac:spMkLst>
            <pc:docMk/>
            <pc:sldMk cId="481009324" sldId="268"/>
            <ac:spMk id="3" creationId="{8471ECEC-55D6-5322-10D0-40726EFF51F0}"/>
          </ac:spMkLst>
        </pc:spChg>
        <pc:spChg chg="add del">
          <ac:chgData name="Sathiya Kavi" userId="7d452166307f00a6" providerId="LiveId" clId="{AD426E45-7076-42E5-BD38-40F655416DF0}" dt="2024-08-27T16:39:10.947" v="924" actId="26606"/>
          <ac:spMkLst>
            <pc:docMk/>
            <pc:sldMk cId="481009324" sldId="268"/>
            <ac:spMk id="9" creationId="{4E1EF4E8-5513-4BF5-BC41-04645281C672}"/>
          </ac:spMkLst>
        </pc:spChg>
        <pc:spChg chg="add del">
          <ac:chgData name="Sathiya Kavi" userId="7d452166307f00a6" providerId="LiveId" clId="{AD426E45-7076-42E5-BD38-40F655416DF0}" dt="2024-08-27T16:39:10.947" v="924" actId="26606"/>
          <ac:spMkLst>
            <pc:docMk/>
            <pc:sldMk cId="481009324" sldId="268"/>
            <ac:spMk id="17" creationId="{816D4481-06E0-406F-B2B0-A78607E35F77}"/>
          </ac:spMkLst>
        </pc:spChg>
        <pc:grpChg chg="add del">
          <ac:chgData name="Sathiya Kavi" userId="7d452166307f00a6" providerId="LiveId" clId="{AD426E45-7076-42E5-BD38-40F655416DF0}" dt="2024-08-27T16:39:10.947" v="924" actId="26606"/>
          <ac:grpSpMkLst>
            <pc:docMk/>
            <pc:sldMk cId="481009324" sldId="268"/>
            <ac:grpSpMk id="11" creationId="{E2F6F869-F143-4607-BEE5-AA6FEB71E109}"/>
          </ac:grpSpMkLst>
        </pc:grpChg>
        <pc:picChg chg="add del">
          <ac:chgData name="Sathiya Kavi" userId="7d452166307f00a6" providerId="LiveId" clId="{AD426E45-7076-42E5-BD38-40F655416DF0}" dt="2024-08-27T16:39:10.947" v="924" actId="26606"/>
          <ac:picMkLst>
            <pc:docMk/>
            <pc:sldMk cId="481009324" sldId="268"/>
            <ac:picMk id="5" creationId="{258C34C0-33B8-2586-8093-2D401F339F41}"/>
          </ac:picMkLst>
        </pc:picChg>
      </pc:sldChg>
      <pc:sldChg chg="new del">
        <pc:chgData name="Sathiya Kavi" userId="7d452166307f00a6" providerId="LiveId" clId="{AD426E45-7076-42E5-BD38-40F655416DF0}" dt="2024-08-27T16:37:38.070" v="904" actId="2696"/>
        <pc:sldMkLst>
          <pc:docMk/>
          <pc:sldMk cId="2045063672" sldId="268"/>
        </pc:sldMkLst>
      </pc:sldChg>
      <pc:sldChg chg="addSp delSp modSp new mod setBg addAnim">
        <pc:chgData name="Sathiya Kavi" userId="7d452166307f00a6" providerId="LiveId" clId="{AD426E45-7076-42E5-BD38-40F655416DF0}" dt="2024-08-27T16:45:35.326" v="974" actId="21"/>
        <pc:sldMkLst>
          <pc:docMk/>
          <pc:sldMk cId="3258035281" sldId="268"/>
        </pc:sldMkLst>
        <pc:spChg chg="mod ord">
          <ac:chgData name="Sathiya Kavi" userId="7d452166307f00a6" providerId="LiveId" clId="{AD426E45-7076-42E5-BD38-40F655416DF0}" dt="2024-08-27T16:45:29.255" v="971" actId="26606"/>
          <ac:spMkLst>
            <pc:docMk/>
            <pc:sldMk cId="3258035281" sldId="268"/>
            <ac:spMk id="2" creationId="{2EAA184A-921A-1B77-F54D-84AE9B2F9926}"/>
          </ac:spMkLst>
        </pc:spChg>
        <pc:spChg chg="add del">
          <ac:chgData name="Sathiya Kavi" userId="7d452166307f00a6" providerId="LiveId" clId="{AD426E45-7076-42E5-BD38-40F655416DF0}" dt="2024-08-27T16:40:09.486" v="943" actId="26606"/>
          <ac:spMkLst>
            <pc:docMk/>
            <pc:sldMk cId="3258035281" sldId="268"/>
            <ac:spMk id="16" creationId="{4E1EF4E8-5513-4BF5-BC41-04645281C672}"/>
          </ac:spMkLst>
        </pc:spChg>
        <pc:spChg chg="add del">
          <ac:chgData name="Sathiya Kavi" userId="7d452166307f00a6" providerId="LiveId" clId="{AD426E45-7076-42E5-BD38-40F655416DF0}" dt="2024-08-27T16:40:09.486" v="943" actId="26606"/>
          <ac:spMkLst>
            <pc:docMk/>
            <pc:sldMk cId="3258035281" sldId="268"/>
            <ac:spMk id="18" creationId="{406D8C29-9DDA-48D0-AF70-905FDB2CE393}"/>
          </ac:spMkLst>
        </pc:spChg>
        <pc:spChg chg="add del">
          <ac:chgData name="Sathiya Kavi" userId="7d452166307f00a6" providerId="LiveId" clId="{AD426E45-7076-42E5-BD38-40F655416DF0}" dt="2024-08-27T16:45:29.879" v="973" actId="26606"/>
          <ac:spMkLst>
            <pc:docMk/>
            <pc:sldMk cId="3258035281" sldId="268"/>
            <ac:spMk id="33" creationId="{4E1EF4E8-5513-4BF5-BC41-04645281C672}"/>
          </ac:spMkLst>
        </pc:spChg>
        <pc:spChg chg="add del">
          <ac:chgData name="Sathiya Kavi" userId="7d452166307f00a6" providerId="LiveId" clId="{AD426E45-7076-42E5-BD38-40F655416DF0}" dt="2024-08-27T16:45:29.879" v="973" actId="26606"/>
          <ac:spMkLst>
            <pc:docMk/>
            <pc:sldMk cId="3258035281" sldId="268"/>
            <ac:spMk id="39" creationId="{816D4481-06E0-406F-B2B0-A78607E35F77}"/>
          </ac:spMkLst>
        </pc:spChg>
        <pc:spChg chg="add del">
          <ac:chgData name="Sathiya Kavi" userId="7d452166307f00a6" providerId="LiveId" clId="{AD426E45-7076-42E5-BD38-40F655416DF0}" dt="2024-08-27T16:43:38.763" v="951" actId="26606"/>
          <ac:spMkLst>
            <pc:docMk/>
            <pc:sldMk cId="3258035281" sldId="268"/>
            <ac:spMk id="52" creationId="{4E1EF4E8-5513-4BF5-BC41-04645281C672}"/>
          </ac:spMkLst>
        </pc:spChg>
        <pc:spChg chg="add del">
          <ac:chgData name="Sathiya Kavi" userId="7d452166307f00a6" providerId="LiveId" clId="{AD426E45-7076-42E5-BD38-40F655416DF0}" dt="2024-08-27T16:45:29.879" v="973" actId="26606"/>
          <ac:spMkLst>
            <pc:docMk/>
            <pc:sldMk cId="3258035281" sldId="268"/>
            <ac:spMk id="56" creationId="{783439B9-F4FB-4CD0-B7CF-93DD61541923}"/>
          </ac:spMkLst>
        </pc:spChg>
        <pc:spChg chg="add del">
          <ac:chgData name="Sathiya Kavi" userId="7d452166307f00a6" providerId="LiveId" clId="{AD426E45-7076-42E5-BD38-40F655416DF0}" dt="2024-08-27T16:43:38.763" v="951" actId="26606"/>
          <ac:spMkLst>
            <pc:docMk/>
            <pc:sldMk cId="3258035281" sldId="268"/>
            <ac:spMk id="60" creationId="{BB4458AE-5BCB-49C8-A41F-766CF3A1FB5B}"/>
          </ac:spMkLst>
        </pc:spChg>
        <pc:spChg chg="add del">
          <ac:chgData name="Sathiya Kavi" userId="7d452166307f00a6" providerId="LiveId" clId="{AD426E45-7076-42E5-BD38-40F655416DF0}" dt="2024-08-27T16:43:43.805" v="953" actId="26606"/>
          <ac:spMkLst>
            <pc:docMk/>
            <pc:sldMk cId="3258035281" sldId="268"/>
            <ac:spMk id="70" creationId="{4E1EF4E8-5513-4BF5-BC41-04645281C672}"/>
          </ac:spMkLst>
        </pc:spChg>
        <pc:spChg chg="add del">
          <ac:chgData name="Sathiya Kavi" userId="7d452166307f00a6" providerId="LiveId" clId="{AD426E45-7076-42E5-BD38-40F655416DF0}" dt="2024-08-27T16:43:43.805" v="953" actId="26606"/>
          <ac:spMkLst>
            <pc:docMk/>
            <pc:sldMk cId="3258035281" sldId="268"/>
            <ac:spMk id="71" creationId="{361EA5BB-A258-4E22-94F4-C79A441363DA}"/>
          </ac:spMkLst>
        </pc:spChg>
        <pc:spChg chg="add del">
          <ac:chgData name="Sathiya Kavi" userId="7d452166307f00a6" providerId="LiveId" clId="{AD426E45-7076-42E5-BD38-40F655416DF0}" dt="2024-08-27T16:43:43.805" v="953" actId="26606"/>
          <ac:spMkLst>
            <pc:docMk/>
            <pc:sldMk cId="3258035281" sldId="268"/>
            <ac:spMk id="72" creationId="{AF778DA5-2E76-4243-A41F-622B0A3705EA}"/>
          </ac:spMkLst>
        </pc:spChg>
        <pc:spChg chg="add del">
          <ac:chgData name="Sathiya Kavi" userId="7d452166307f00a6" providerId="LiveId" clId="{AD426E45-7076-42E5-BD38-40F655416DF0}" dt="2024-08-27T16:45:29.879" v="973" actId="26606"/>
          <ac:spMkLst>
            <pc:docMk/>
            <pc:sldMk cId="3258035281" sldId="268"/>
            <ac:spMk id="77" creationId="{4E1EF4E8-5513-4BF5-BC41-04645281C672}"/>
          </ac:spMkLst>
        </pc:spChg>
        <pc:spChg chg="add del">
          <ac:chgData name="Sathiya Kavi" userId="7d452166307f00a6" providerId="LiveId" clId="{AD426E45-7076-42E5-BD38-40F655416DF0}" dt="2024-08-27T16:45:29.879" v="973" actId="26606"/>
          <ac:spMkLst>
            <pc:docMk/>
            <pc:sldMk cId="3258035281" sldId="268"/>
            <ac:spMk id="78" creationId="{B81866DA-A9E6-4E26-BC15-3941947FA9A3}"/>
          </ac:spMkLst>
        </pc:spChg>
        <pc:spChg chg="add del">
          <ac:chgData name="Sathiya Kavi" userId="7d452166307f00a6" providerId="LiveId" clId="{AD426E45-7076-42E5-BD38-40F655416DF0}" dt="2024-08-27T16:45:29.255" v="971" actId="26606"/>
          <ac:spMkLst>
            <pc:docMk/>
            <pc:sldMk cId="3258035281" sldId="268"/>
            <ac:spMk id="94" creationId="{4E1EF4E8-5513-4BF5-BC41-04645281C672}"/>
          </ac:spMkLst>
        </pc:spChg>
        <pc:spChg chg="add del">
          <ac:chgData name="Sathiya Kavi" userId="7d452166307f00a6" providerId="LiveId" clId="{AD426E45-7076-42E5-BD38-40F655416DF0}" dt="2024-08-27T16:45:29.255" v="971" actId="26606"/>
          <ac:spMkLst>
            <pc:docMk/>
            <pc:sldMk cId="3258035281" sldId="268"/>
            <ac:spMk id="96" creationId="{361EA5BB-A258-4E22-94F4-C79A441363DA}"/>
          </ac:spMkLst>
        </pc:spChg>
        <pc:spChg chg="add del">
          <ac:chgData name="Sathiya Kavi" userId="7d452166307f00a6" providerId="LiveId" clId="{AD426E45-7076-42E5-BD38-40F655416DF0}" dt="2024-08-27T16:45:29.255" v="971" actId="26606"/>
          <ac:spMkLst>
            <pc:docMk/>
            <pc:sldMk cId="3258035281" sldId="268"/>
            <ac:spMk id="98" creationId="{AF778DA5-2E76-4243-A41F-622B0A3705EA}"/>
          </ac:spMkLst>
        </pc:spChg>
        <pc:spChg chg="add del">
          <ac:chgData name="Sathiya Kavi" userId="7d452166307f00a6" providerId="LiveId" clId="{AD426E45-7076-42E5-BD38-40F655416DF0}" dt="2024-08-27T16:45:28.339" v="969" actId="26606"/>
          <ac:spMkLst>
            <pc:docMk/>
            <pc:sldMk cId="3258035281" sldId="268"/>
            <ac:spMk id="117" creationId="{4E1EF4E8-5513-4BF5-BC41-04645281C672}"/>
          </ac:spMkLst>
        </pc:spChg>
        <pc:spChg chg="add del">
          <ac:chgData name="Sathiya Kavi" userId="7d452166307f00a6" providerId="LiveId" clId="{AD426E45-7076-42E5-BD38-40F655416DF0}" dt="2024-08-27T16:45:28.339" v="969" actId="26606"/>
          <ac:spMkLst>
            <pc:docMk/>
            <pc:sldMk cId="3258035281" sldId="268"/>
            <ac:spMk id="125" creationId="{BB4458AE-5BCB-49C8-A41F-766CF3A1FB5B}"/>
          </ac:spMkLst>
        </pc:spChg>
        <pc:grpChg chg="add del">
          <ac:chgData name="Sathiya Kavi" userId="7d452166307f00a6" providerId="LiveId" clId="{AD426E45-7076-42E5-BD38-40F655416DF0}" dt="2024-08-27T16:40:09.486" v="943" actId="26606"/>
          <ac:grpSpMkLst>
            <pc:docMk/>
            <pc:sldMk cId="3258035281" sldId="268"/>
            <ac:grpSpMk id="8" creationId="{D91916A1-FEE7-41E7-BEE3-2B4941A6F305}"/>
          </ac:grpSpMkLst>
        </pc:grpChg>
        <pc:grpChg chg="add del">
          <ac:chgData name="Sathiya Kavi" userId="7d452166307f00a6" providerId="LiveId" clId="{AD426E45-7076-42E5-BD38-40F655416DF0}" dt="2024-08-27T16:40:09.486" v="943" actId="26606"/>
          <ac:grpSpMkLst>
            <pc:docMk/>
            <pc:sldMk cId="3258035281" sldId="268"/>
            <ac:grpSpMk id="20" creationId="{E2F6F869-F143-4607-BEE5-AA6FEB71E109}"/>
          </ac:grpSpMkLst>
        </pc:grpChg>
        <pc:grpChg chg="add del">
          <ac:chgData name="Sathiya Kavi" userId="7d452166307f00a6" providerId="LiveId" clId="{AD426E45-7076-42E5-BD38-40F655416DF0}" dt="2024-08-27T16:45:29.879" v="973" actId="26606"/>
          <ac:grpSpMkLst>
            <pc:docMk/>
            <pc:sldMk cId="3258035281" sldId="268"/>
            <ac:grpSpMk id="26" creationId="{D91916A1-FEE7-41E7-BEE3-2B4941A6F305}"/>
          </ac:grpSpMkLst>
        </pc:grpChg>
        <pc:grpChg chg="add del">
          <ac:chgData name="Sathiya Kavi" userId="7d452166307f00a6" providerId="LiveId" clId="{AD426E45-7076-42E5-BD38-40F655416DF0}" dt="2024-08-27T16:45:29.879" v="973" actId="26606"/>
          <ac:grpSpMkLst>
            <pc:docMk/>
            <pc:sldMk cId="3258035281" sldId="268"/>
            <ac:grpSpMk id="35" creationId="{E2F6F869-F143-4607-BEE5-AA6FEB71E109}"/>
          </ac:grpSpMkLst>
        </pc:grpChg>
        <pc:grpChg chg="add del">
          <ac:chgData name="Sathiya Kavi" userId="7d452166307f00a6" providerId="LiveId" clId="{AD426E45-7076-42E5-BD38-40F655416DF0}" dt="2024-08-27T16:43:38.763" v="951" actId="26606"/>
          <ac:grpSpMkLst>
            <pc:docMk/>
            <pc:sldMk cId="3258035281" sldId="268"/>
            <ac:grpSpMk id="44" creationId="{D91916A1-FEE7-41E7-BEE3-2B4941A6F305}"/>
          </ac:grpSpMkLst>
        </pc:grpChg>
        <pc:grpChg chg="add del">
          <ac:chgData name="Sathiya Kavi" userId="7d452166307f00a6" providerId="LiveId" clId="{AD426E45-7076-42E5-BD38-40F655416DF0}" dt="2024-08-27T16:43:38.763" v="951" actId="26606"/>
          <ac:grpSpMkLst>
            <pc:docMk/>
            <pc:sldMk cId="3258035281" sldId="268"/>
            <ac:grpSpMk id="54" creationId="{5DE8583C-AD0D-4542-845A-579310D5F605}"/>
          </ac:grpSpMkLst>
        </pc:grpChg>
        <pc:grpChg chg="add del">
          <ac:chgData name="Sathiya Kavi" userId="7d452166307f00a6" providerId="LiveId" clId="{AD426E45-7076-42E5-BD38-40F655416DF0}" dt="2024-08-27T16:45:29.879" v="973" actId="26606"/>
          <ac:grpSpMkLst>
            <pc:docMk/>
            <pc:sldMk cId="3258035281" sldId="268"/>
            <ac:grpSpMk id="58" creationId="{AA110888-AAFE-49FF-8C0C-EFAC97F83872}"/>
          </ac:grpSpMkLst>
        </pc:grpChg>
        <pc:grpChg chg="add del">
          <ac:chgData name="Sathiya Kavi" userId="7d452166307f00a6" providerId="LiveId" clId="{AD426E45-7076-42E5-BD38-40F655416DF0}" dt="2024-08-27T16:43:43.805" v="953" actId="26606"/>
          <ac:grpSpMkLst>
            <pc:docMk/>
            <pc:sldMk cId="3258035281" sldId="268"/>
            <ac:grpSpMk id="63" creationId="{D91916A1-FEE7-41E7-BEE3-2B4941A6F305}"/>
          </ac:grpSpMkLst>
        </pc:grpChg>
        <pc:grpChg chg="add del">
          <ac:chgData name="Sathiya Kavi" userId="7d452166307f00a6" providerId="LiveId" clId="{AD426E45-7076-42E5-BD38-40F655416DF0}" dt="2024-08-27T16:43:43.805" v="953" actId="26606"/>
          <ac:grpSpMkLst>
            <pc:docMk/>
            <pc:sldMk cId="3258035281" sldId="268"/>
            <ac:grpSpMk id="73" creationId="{8B1609D4-43BE-4410-A5D2-5F554FCF5BE9}"/>
          </ac:grpSpMkLst>
        </pc:grpChg>
        <pc:grpChg chg="add del">
          <ac:chgData name="Sathiya Kavi" userId="7d452166307f00a6" providerId="LiveId" clId="{AD426E45-7076-42E5-BD38-40F655416DF0}" dt="2024-08-27T16:45:29.879" v="973" actId="26606"/>
          <ac:grpSpMkLst>
            <pc:docMk/>
            <pc:sldMk cId="3258035281" sldId="268"/>
            <ac:grpSpMk id="76" creationId="{D91916A1-FEE7-41E7-BEE3-2B4941A6F305}"/>
          </ac:grpSpMkLst>
        </pc:grpChg>
        <pc:grpChg chg="add del">
          <ac:chgData name="Sathiya Kavi" userId="7d452166307f00a6" providerId="LiveId" clId="{AD426E45-7076-42E5-BD38-40F655416DF0}" dt="2024-08-27T16:45:29.255" v="971" actId="26606"/>
          <ac:grpSpMkLst>
            <pc:docMk/>
            <pc:sldMk cId="3258035281" sldId="268"/>
            <ac:grpSpMk id="86" creationId="{D91916A1-FEE7-41E7-BEE3-2B4941A6F305}"/>
          </ac:grpSpMkLst>
        </pc:grpChg>
        <pc:grpChg chg="add del">
          <ac:chgData name="Sathiya Kavi" userId="7d452166307f00a6" providerId="LiveId" clId="{AD426E45-7076-42E5-BD38-40F655416DF0}" dt="2024-08-27T16:45:29.255" v="971" actId="26606"/>
          <ac:grpSpMkLst>
            <pc:docMk/>
            <pc:sldMk cId="3258035281" sldId="268"/>
            <ac:grpSpMk id="100" creationId="{8B1609D4-43BE-4410-A5D2-5F554FCF5BE9}"/>
          </ac:grpSpMkLst>
        </pc:grpChg>
        <pc:grpChg chg="add del">
          <ac:chgData name="Sathiya Kavi" userId="7d452166307f00a6" providerId="LiveId" clId="{AD426E45-7076-42E5-BD38-40F655416DF0}" dt="2024-08-27T16:45:28.339" v="969" actId="26606"/>
          <ac:grpSpMkLst>
            <pc:docMk/>
            <pc:sldMk cId="3258035281" sldId="268"/>
            <ac:grpSpMk id="109" creationId="{D91916A1-FEE7-41E7-BEE3-2B4941A6F305}"/>
          </ac:grpSpMkLst>
        </pc:grpChg>
        <pc:grpChg chg="add del">
          <ac:chgData name="Sathiya Kavi" userId="7d452166307f00a6" providerId="LiveId" clId="{AD426E45-7076-42E5-BD38-40F655416DF0}" dt="2024-08-27T16:45:28.339" v="969" actId="26606"/>
          <ac:grpSpMkLst>
            <pc:docMk/>
            <pc:sldMk cId="3258035281" sldId="268"/>
            <ac:grpSpMk id="119" creationId="{5DE8583C-AD0D-4542-845A-579310D5F605}"/>
          </ac:grpSpMkLst>
        </pc:grpChg>
        <pc:picChg chg="add del">
          <ac:chgData name="Sathiya Kavi" userId="7d452166307f00a6" providerId="LiveId" clId="{AD426E45-7076-42E5-BD38-40F655416DF0}" dt="2024-08-27T16:40:09.486" v="943" actId="26606"/>
          <ac:picMkLst>
            <pc:docMk/>
            <pc:sldMk cId="3258035281" sldId="268"/>
            <ac:picMk id="4" creationId="{50FF5360-9082-F6E8-27F1-48FD495EE442}"/>
          </ac:picMkLst>
        </pc:picChg>
        <pc:picChg chg="add del mod ord">
          <ac:chgData name="Sathiya Kavi" userId="7d452166307f00a6" providerId="LiveId" clId="{AD426E45-7076-42E5-BD38-40F655416DF0}" dt="2024-08-27T16:45:35.326" v="974" actId="21"/>
          <ac:picMkLst>
            <pc:docMk/>
            <pc:sldMk cId="3258035281" sldId="268"/>
            <ac:picMk id="5" creationId="{A0EC5AC5-F613-E7DE-5006-1F0AEBDD26BD}"/>
          </ac:picMkLst>
        </pc:picChg>
        <pc:picChg chg="add mod ord">
          <ac:chgData name="Sathiya Kavi" userId="7d452166307f00a6" providerId="LiveId" clId="{AD426E45-7076-42E5-BD38-40F655416DF0}" dt="2024-08-27T16:45:29.879" v="973" actId="26606"/>
          <ac:picMkLst>
            <pc:docMk/>
            <pc:sldMk cId="3258035281" sldId="268"/>
            <ac:picMk id="34" creationId="{F40FDE69-7FBF-7CD8-837A-25B1662168AC}"/>
          </ac:picMkLst>
        </pc:picChg>
      </pc:sldChg>
      <pc:sldChg chg="addSp delSp modSp new mod setBg">
        <pc:chgData name="Sathiya Kavi" userId="7d452166307f00a6" providerId="LiveId" clId="{AD426E45-7076-42E5-BD38-40F655416DF0}" dt="2024-08-28T03:02:19.439" v="1135" actId="26606"/>
        <pc:sldMkLst>
          <pc:docMk/>
          <pc:sldMk cId="2897892689" sldId="269"/>
        </pc:sldMkLst>
        <pc:spChg chg="mod">
          <ac:chgData name="Sathiya Kavi" userId="7d452166307f00a6" providerId="LiveId" clId="{AD426E45-7076-42E5-BD38-40F655416DF0}" dt="2024-08-28T03:02:19.439" v="1135" actId="26606"/>
          <ac:spMkLst>
            <pc:docMk/>
            <pc:sldMk cId="2897892689" sldId="269"/>
            <ac:spMk id="2" creationId="{1D2BADB2-A98C-105B-B70D-3B3BF07E5C3E}"/>
          </ac:spMkLst>
        </pc:spChg>
        <pc:spChg chg="add del mod">
          <ac:chgData name="Sathiya Kavi" userId="7d452166307f00a6" providerId="LiveId" clId="{AD426E45-7076-42E5-BD38-40F655416DF0}" dt="2024-08-28T03:01:52.733" v="1131" actId="26606"/>
          <ac:spMkLst>
            <pc:docMk/>
            <pc:sldMk cId="2897892689" sldId="269"/>
            <ac:spMk id="3" creationId="{02758C0F-0B36-1E69-DC15-B81C7CFE76CD}"/>
          </ac:spMkLst>
        </pc:spChg>
        <pc:spChg chg="add del">
          <ac:chgData name="Sathiya Kavi" userId="7d452166307f00a6" providerId="LiveId" clId="{AD426E45-7076-42E5-BD38-40F655416DF0}" dt="2024-08-28T03:02:19.439" v="1135" actId="26606"/>
          <ac:spMkLst>
            <pc:docMk/>
            <pc:sldMk cId="2897892689" sldId="269"/>
            <ac:spMk id="6" creationId="{25AD4A59-91FA-4E30-8F32-A8AB51F768C6}"/>
          </ac:spMkLst>
        </pc:spChg>
        <pc:spChg chg="add del">
          <ac:chgData name="Sathiya Kavi" userId="7d452166307f00a6" providerId="LiveId" clId="{AD426E45-7076-42E5-BD38-40F655416DF0}" dt="2024-08-28T03:02:19.439" v="1135" actId="26606"/>
          <ac:spMkLst>
            <pc:docMk/>
            <pc:sldMk cId="2897892689" sldId="269"/>
            <ac:spMk id="7" creationId="{01AF26B4-1569-483F-8223-4C515A87A527}"/>
          </ac:spMkLst>
        </pc:spChg>
        <pc:spChg chg="add del">
          <ac:chgData name="Sathiya Kavi" userId="7d452166307f00a6" providerId="LiveId" clId="{AD426E45-7076-42E5-BD38-40F655416DF0}" dt="2024-08-28T03:01:15.642" v="1105" actId="26606"/>
          <ac:spMkLst>
            <pc:docMk/>
            <pc:sldMk cId="2897892689" sldId="269"/>
            <ac:spMk id="9" creationId="{25AD4A59-91FA-4E30-8F32-A8AB51F768C6}"/>
          </ac:spMkLst>
        </pc:spChg>
        <pc:spChg chg="add del">
          <ac:chgData name="Sathiya Kavi" userId="7d452166307f00a6" providerId="LiveId" clId="{AD426E45-7076-42E5-BD38-40F655416DF0}" dt="2024-08-28T03:01:15.642" v="1105" actId="26606"/>
          <ac:spMkLst>
            <pc:docMk/>
            <pc:sldMk cId="2897892689" sldId="269"/>
            <ac:spMk id="11" creationId="{CDFF45EF-8068-49B8-AFAE-404F6EB18882}"/>
          </ac:spMkLst>
        </pc:spChg>
        <pc:spChg chg="add del">
          <ac:chgData name="Sathiya Kavi" userId="7d452166307f00a6" providerId="LiveId" clId="{AD426E45-7076-42E5-BD38-40F655416DF0}" dt="2024-08-28T03:02:19.439" v="1135" actId="26606"/>
          <ac:spMkLst>
            <pc:docMk/>
            <pc:sldMk cId="2897892689" sldId="269"/>
            <ac:spMk id="19" creationId="{EA80DA9C-57E0-4991-B11A-51E132563976}"/>
          </ac:spMkLst>
        </pc:spChg>
        <pc:spChg chg="add del">
          <ac:chgData name="Sathiya Kavi" userId="7d452166307f00a6" providerId="LiveId" clId="{AD426E45-7076-42E5-BD38-40F655416DF0}" dt="2024-08-28T03:02:19.311" v="1134" actId="26606"/>
          <ac:spMkLst>
            <pc:docMk/>
            <pc:sldMk cId="2897892689" sldId="269"/>
            <ac:spMk id="29" creationId="{25AD4A59-91FA-4E30-8F32-A8AB51F768C6}"/>
          </ac:spMkLst>
        </pc:spChg>
        <pc:spChg chg="add del">
          <ac:chgData name="Sathiya Kavi" userId="7d452166307f00a6" providerId="LiveId" clId="{AD426E45-7076-42E5-BD38-40F655416DF0}" dt="2024-08-28T03:02:19.311" v="1134" actId="26606"/>
          <ac:spMkLst>
            <pc:docMk/>
            <pc:sldMk cId="2897892689" sldId="269"/>
            <ac:spMk id="31" creationId="{01AF26B4-1569-483F-8223-4C515A87A527}"/>
          </ac:spMkLst>
        </pc:spChg>
        <pc:spChg chg="add del">
          <ac:chgData name="Sathiya Kavi" userId="7d452166307f00a6" providerId="LiveId" clId="{AD426E45-7076-42E5-BD38-40F655416DF0}" dt="2024-08-28T03:02:19.311" v="1134" actId="26606"/>
          <ac:spMkLst>
            <pc:docMk/>
            <pc:sldMk cId="2897892689" sldId="269"/>
            <ac:spMk id="39" creationId="{EA80DA9C-57E0-4991-B11A-51E132563976}"/>
          </ac:spMkLst>
        </pc:spChg>
        <pc:spChg chg="add">
          <ac:chgData name="Sathiya Kavi" userId="7d452166307f00a6" providerId="LiveId" clId="{AD426E45-7076-42E5-BD38-40F655416DF0}" dt="2024-08-28T03:02:19.439" v="1135" actId="26606"/>
          <ac:spMkLst>
            <pc:docMk/>
            <pc:sldMk cId="2897892689" sldId="269"/>
            <ac:spMk id="41" creationId="{25AD4A59-91FA-4E30-8F32-A8AB51F768C6}"/>
          </ac:spMkLst>
        </pc:spChg>
        <pc:spChg chg="add">
          <ac:chgData name="Sathiya Kavi" userId="7d452166307f00a6" providerId="LiveId" clId="{AD426E45-7076-42E5-BD38-40F655416DF0}" dt="2024-08-28T03:02:19.439" v="1135" actId="26606"/>
          <ac:spMkLst>
            <pc:docMk/>
            <pc:sldMk cId="2897892689" sldId="269"/>
            <ac:spMk id="42" creationId="{01AF26B4-1569-483F-8223-4C515A87A527}"/>
          </ac:spMkLst>
        </pc:spChg>
        <pc:spChg chg="add">
          <ac:chgData name="Sathiya Kavi" userId="7d452166307f00a6" providerId="LiveId" clId="{AD426E45-7076-42E5-BD38-40F655416DF0}" dt="2024-08-28T03:02:19.439" v="1135" actId="26606"/>
          <ac:spMkLst>
            <pc:docMk/>
            <pc:sldMk cId="2897892689" sldId="269"/>
            <ac:spMk id="48" creationId="{EA80DA9C-57E0-4991-B11A-51E132563976}"/>
          </ac:spMkLst>
        </pc:spChg>
        <pc:grpChg chg="add del">
          <ac:chgData name="Sathiya Kavi" userId="7d452166307f00a6" providerId="LiveId" clId="{AD426E45-7076-42E5-BD38-40F655416DF0}" dt="2024-08-28T03:02:19.439" v="1135" actId="26606"/>
          <ac:grpSpMkLst>
            <pc:docMk/>
            <pc:sldMk cId="2897892689" sldId="269"/>
            <ac:grpSpMk id="10" creationId="{1AC8529D-DF13-4349-856C-DA81451848A7}"/>
          </ac:grpSpMkLst>
        </pc:grpChg>
        <pc:grpChg chg="add del">
          <ac:chgData name="Sathiya Kavi" userId="7d452166307f00a6" providerId="LiveId" clId="{AD426E45-7076-42E5-BD38-40F655416DF0}" dt="2024-08-28T03:01:15.642" v="1105" actId="26606"/>
          <ac:grpSpMkLst>
            <pc:docMk/>
            <pc:sldMk cId="2897892689" sldId="269"/>
            <ac:grpSpMk id="13" creationId="{1BA8EFA5-539B-4879-9444-5BE664E9AAEA}"/>
          </ac:grpSpMkLst>
        </pc:grpChg>
        <pc:grpChg chg="add del">
          <ac:chgData name="Sathiya Kavi" userId="7d452166307f00a6" providerId="LiveId" clId="{AD426E45-7076-42E5-BD38-40F655416DF0}" dt="2024-08-28T03:02:19.311" v="1134" actId="26606"/>
          <ac:grpSpMkLst>
            <pc:docMk/>
            <pc:sldMk cId="2897892689" sldId="269"/>
            <ac:grpSpMk id="33" creationId="{1AC8529D-DF13-4349-856C-DA81451848A7}"/>
          </ac:grpSpMkLst>
        </pc:grpChg>
        <pc:grpChg chg="add">
          <ac:chgData name="Sathiya Kavi" userId="7d452166307f00a6" providerId="LiveId" clId="{AD426E45-7076-42E5-BD38-40F655416DF0}" dt="2024-08-28T03:02:19.439" v="1135" actId="26606"/>
          <ac:grpSpMkLst>
            <pc:docMk/>
            <pc:sldMk cId="2897892689" sldId="269"/>
            <ac:grpSpMk id="43" creationId="{1AC8529D-DF13-4349-856C-DA81451848A7}"/>
          </ac:grpSpMkLst>
        </pc:grpChg>
        <pc:graphicFrameChg chg="add del">
          <ac:chgData name="Sathiya Kavi" userId="7d452166307f00a6" providerId="LiveId" clId="{AD426E45-7076-42E5-BD38-40F655416DF0}" dt="2024-08-28T03:01:15.642" v="1105" actId="26606"/>
          <ac:graphicFrameMkLst>
            <pc:docMk/>
            <pc:sldMk cId="2897892689" sldId="269"/>
            <ac:graphicFrameMk id="5" creationId="{353CE144-37E0-7CC1-16F8-B22971064566}"/>
          </ac:graphicFrameMkLst>
        </pc:graphicFrameChg>
        <pc:graphicFrameChg chg="add del">
          <ac:chgData name="Sathiya Kavi" userId="7d452166307f00a6" providerId="LiveId" clId="{AD426E45-7076-42E5-BD38-40F655416DF0}" dt="2024-08-28T03:01:52.699" v="1130" actId="26606"/>
          <ac:graphicFrameMkLst>
            <pc:docMk/>
            <pc:sldMk cId="2897892689" sldId="269"/>
            <ac:graphicFrameMk id="22" creationId="{A7602F64-73F4-0874-3625-0A87AD3CF964}"/>
          </ac:graphicFrameMkLst>
        </pc:graphicFrameChg>
        <pc:graphicFrameChg chg="add mod modGraphic">
          <ac:chgData name="Sathiya Kavi" userId="7d452166307f00a6" providerId="LiveId" clId="{AD426E45-7076-42E5-BD38-40F655416DF0}" dt="2024-08-28T03:02:19.439" v="1135" actId="26606"/>
          <ac:graphicFrameMkLst>
            <pc:docMk/>
            <pc:sldMk cId="2897892689" sldId="269"/>
            <ac:graphicFrameMk id="24" creationId="{90D0954E-C419-5E3E-65D3-0591CF7FFAB3}"/>
          </ac:graphicFrameMkLst>
        </pc:graphicFrameChg>
        <pc:picChg chg="add mod">
          <ac:chgData name="Sathiya Kavi" userId="7d452166307f00a6" providerId="LiveId" clId="{AD426E45-7076-42E5-BD38-40F655416DF0}" dt="2024-08-28T03:02:19.439" v="1135" actId="26606"/>
          <ac:picMkLst>
            <pc:docMk/>
            <pc:sldMk cId="2897892689" sldId="269"/>
            <ac:picMk id="8" creationId="{51847334-280D-4804-EBB0-0D58CE0CE495}"/>
          </ac:picMkLst>
        </pc:picChg>
      </pc:sldChg>
      <pc:sldChg chg="addSp delSp modSp new mod setBg">
        <pc:chgData name="Sathiya Kavi" userId="7d452166307f00a6" providerId="LiveId" clId="{AD426E45-7076-42E5-BD38-40F655416DF0}" dt="2024-08-28T03:08:20.613" v="1185" actId="26606"/>
        <pc:sldMkLst>
          <pc:docMk/>
          <pc:sldMk cId="3940707861" sldId="270"/>
        </pc:sldMkLst>
        <pc:spChg chg="mod">
          <ac:chgData name="Sathiya Kavi" userId="7d452166307f00a6" providerId="LiveId" clId="{AD426E45-7076-42E5-BD38-40F655416DF0}" dt="2024-08-28T03:08:00.197" v="1184" actId="27636"/>
          <ac:spMkLst>
            <pc:docMk/>
            <pc:sldMk cId="3940707861" sldId="270"/>
            <ac:spMk id="2" creationId="{DCBD26D8-65AA-2E71-6BB4-76AC3F952A9B}"/>
          </ac:spMkLst>
        </pc:spChg>
        <pc:spChg chg="add del mod">
          <ac:chgData name="Sathiya Kavi" userId="7d452166307f00a6" providerId="LiveId" clId="{AD426E45-7076-42E5-BD38-40F655416DF0}" dt="2024-08-28T03:07:45.942" v="1179" actId="26606"/>
          <ac:spMkLst>
            <pc:docMk/>
            <pc:sldMk cId="3940707861" sldId="270"/>
            <ac:spMk id="3" creationId="{643EC087-6CA0-A03B-07EC-8CDC5BCA457A}"/>
          </ac:spMkLst>
        </pc:spChg>
        <pc:spChg chg="add del">
          <ac:chgData name="Sathiya Kavi" userId="7d452166307f00a6" providerId="LiveId" clId="{AD426E45-7076-42E5-BD38-40F655416DF0}" dt="2024-08-28T03:07:45.942" v="1179" actId="26606"/>
          <ac:spMkLst>
            <pc:docMk/>
            <pc:sldMk cId="3940707861" sldId="270"/>
            <ac:spMk id="10" creationId="{25AD4A59-91FA-4E30-8F32-A8AB51F768C6}"/>
          </ac:spMkLst>
        </pc:spChg>
        <pc:spChg chg="add del">
          <ac:chgData name="Sathiya Kavi" userId="7d452166307f00a6" providerId="LiveId" clId="{AD426E45-7076-42E5-BD38-40F655416DF0}" dt="2024-08-28T03:07:45.942" v="1179" actId="26606"/>
          <ac:spMkLst>
            <pc:docMk/>
            <pc:sldMk cId="3940707861" sldId="270"/>
            <ac:spMk id="12" creationId="{01AF26B4-1569-483F-8223-4C515A87A527}"/>
          </ac:spMkLst>
        </pc:spChg>
        <pc:spChg chg="add del">
          <ac:chgData name="Sathiya Kavi" userId="7d452166307f00a6" providerId="LiveId" clId="{AD426E45-7076-42E5-BD38-40F655416DF0}" dt="2024-08-28T03:07:45.942" v="1179" actId="26606"/>
          <ac:spMkLst>
            <pc:docMk/>
            <pc:sldMk cId="3940707861" sldId="270"/>
            <ac:spMk id="20" creationId="{EA80DA9C-57E0-4991-B11A-51E132563976}"/>
          </ac:spMkLst>
        </pc:spChg>
        <pc:spChg chg="add del">
          <ac:chgData name="Sathiya Kavi" userId="7d452166307f00a6" providerId="LiveId" clId="{AD426E45-7076-42E5-BD38-40F655416DF0}" dt="2024-08-28T03:07:39.590" v="1174" actId="26606"/>
          <ac:spMkLst>
            <pc:docMk/>
            <pc:sldMk cId="3940707861" sldId="270"/>
            <ac:spMk id="25" creationId="{25AD4A59-91FA-4E30-8F32-A8AB51F768C6}"/>
          </ac:spMkLst>
        </pc:spChg>
        <pc:spChg chg="add del">
          <ac:chgData name="Sathiya Kavi" userId="7d452166307f00a6" providerId="LiveId" clId="{AD426E45-7076-42E5-BD38-40F655416DF0}" dt="2024-08-28T03:07:39.590" v="1174" actId="26606"/>
          <ac:spMkLst>
            <pc:docMk/>
            <pc:sldMk cId="3940707861" sldId="270"/>
            <ac:spMk id="27" creationId="{01AF26B4-1569-483F-8223-4C515A87A527}"/>
          </ac:spMkLst>
        </pc:spChg>
        <pc:spChg chg="add del">
          <ac:chgData name="Sathiya Kavi" userId="7d452166307f00a6" providerId="LiveId" clId="{AD426E45-7076-42E5-BD38-40F655416DF0}" dt="2024-08-28T03:07:39.590" v="1174" actId="26606"/>
          <ac:spMkLst>
            <pc:docMk/>
            <pc:sldMk cId="3940707861" sldId="270"/>
            <ac:spMk id="35" creationId="{EA80DA9C-57E0-4991-B11A-51E132563976}"/>
          </ac:spMkLst>
        </pc:spChg>
        <pc:spChg chg="add del">
          <ac:chgData name="Sathiya Kavi" userId="7d452166307f00a6" providerId="LiveId" clId="{AD426E45-7076-42E5-BD38-40F655416DF0}" dt="2024-08-28T03:07:43.398" v="1176" actId="26606"/>
          <ac:spMkLst>
            <pc:docMk/>
            <pc:sldMk cId="3940707861" sldId="270"/>
            <ac:spMk id="37" creationId="{25AD4A59-91FA-4E30-8F32-A8AB51F768C6}"/>
          </ac:spMkLst>
        </pc:spChg>
        <pc:spChg chg="add del">
          <ac:chgData name="Sathiya Kavi" userId="7d452166307f00a6" providerId="LiveId" clId="{AD426E45-7076-42E5-BD38-40F655416DF0}" dt="2024-08-28T03:07:43.398" v="1176" actId="26606"/>
          <ac:spMkLst>
            <pc:docMk/>
            <pc:sldMk cId="3940707861" sldId="270"/>
            <ac:spMk id="38" creationId="{01AF26B4-1569-483F-8223-4C515A87A527}"/>
          </ac:spMkLst>
        </pc:spChg>
        <pc:spChg chg="add del">
          <ac:chgData name="Sathiya Kavi" userId="7d452166307f00a6" providerId="LiveId" clId="{AD426E45-7076-42E5-BD38-40F655416DF0}" dt="2024-08-28T03:07:43.398" v="1176" actId="26606"/>
          <ac:spMkLst>
            <pc:docMk/>
            <pc:sldMk cId="3940707861" sldId="270"/>
            <ac:spMk id="44" creationId="{EA80DA9C-57E0-4991-B11A-51E132563976}"/>
          </ac:spMkLst>
        </pc:spChg>
        <pc:spChg chg="add del">
          <ac:chgData name="Sathiya Kavi" userId="7d452166307f00a6" providerId="LiveId" clId="{AD426E45-7076-42E5-BD38-40F655416DF0}" dt="2024-08-28T03:07:45.899" v="1178" actId="26606"/>
          <ac:spMkLst>
            <pc:docMk/>
            <pc:sldMk cId="3940707861" sldId="270"/>
            <ac:spMk id="46" creationId="{25AD4A59-91FA-4E30-8F32-A8AB51F768C6}"/>
          </ac:spMkLst>
        </pc:spChg>
        <pc:spChg chg="add del">
          <ac:chgData name="Sathiya Kavi" userId="7d452166307f00a6" providerId="LiveId" clId="{AD426E45-7076-42E5-BD38-40F655416DF0}" dt="2024-08-28T03:07:45.899" v="1178" actId="26606"/>
          <ac:spMkLst>
            <pc:docMk/>
            <pc:sldMk cId="3940707861" sldId="270"/>
            <ac:spMk id="47" creationId="{01AF26B4-1569-483F-8223-4C515A87A527}"/>
          </ac:spMkLst>
        </pc:spChg>
        <pc:spChg chg="add del">
          <ac:chgData name="Sathiya Kavi" userId="7d452166307f00a6" providerId="LiveId" clId="{AD426E45-7076-42E5-BD38-40F655416DF0}" dt="2024-08-28T03:07:45.899" v="1178" actId="26606"/>
          <ac:spMkLst>
            <pc:docMk/>
            <pc:sldMk cId="3940707861" sldId="270"/>
            <ac:spMk id="53" creationId="{EA80DA9C-57E0-4991-B11A-51E132563976}"/>
          </ac:spMkLst>
        </pc:spChg>
        <pc:spChg chg="add">
          <ac:chgData name="Sathiya Kavi" userId="7d452166307f00a6" providerId="LiveId" clId="{AD426E45-7076-42E5-BD38-40F655416DF0}" dt="2024-08-28T03:07:45.942" v="1179" actId="26606"/>
          <ac:spMkLst>
            <pc:docMk/>
            <pc:sldMk cId="3940707861" sldId="270"/>
            <ac:spMk id="56" creationId="{25AD4A59-91FA-4E30-8F32-A8AB51F768C6}"/>
          </ac:spMkLst>
        </pc:spChg>
        <pc:spChg chg="add">
          <ac:chgData name="Sathiya Kavi" userId="7d452166307f00a6" providerId="LiveId" clId="{AD426E45-7076-42E5-BD38-40F655416DF0}" dt="2024-08-28T03:07:45.942" v="1179" actId="26606"/>
          <ac:spMkLst>
            <pc:docMk/>
            <pc:sldMk cId="3940707861" sldId="270"/>
            <ac:spMk id="57" creationId="{01AF26B4-1569-483F-8223-4C515A87A527}"/>
          </ac:spMkLst>
        </pc:spChg>
        <pc:spChg chg="add">
          <ac:chgData name="Sathiya Kavi" userId="7d452166307f00a6" providerId="LiveId" clId="{AD426E45-7076-42E5-BD38-40F655416DF0}" dt="2024-08-28T03:07:45.942" v="1179" actId="26606"/>
          <ac:spMkLst>
            <pc:docMk/>
            <pc:sldMk cId="3940707861" sldId="270"/>
            <ac:spMk id="63" creationId="{EA80DA9C-57E0-4991-B11A-51E132563976}"/>
          </ac:spMkLst>
        </pc:spChg>
        <pc:grpChg chg="add del">
          <ac:chgData name="Sathiya Kavi" userId="7d452166307f00a6" providerId="LiveId" clId="{AD426E45-7076-42E5-BD38-40F655416DF0}" dt="2024-08-28T03:07:45.942" v="1179" actId="26606"/>
          <ac:grpSpMkLst>
            <pc:docMk/>
            <pc:sldMk cId="3940707861" sldId="270"/>
            <ac:grpSpMk id="14" creationId="{1AC8529D-DF13-4349-856C-DA81451848A7}"/>
          </ac:grpSpMkLst>
        </pc:grpChg>
        <pc:grpChg chg="add del">
          <ac:chgData name="Sathiya Kavi" userId="7d452166307f00a6" providerId="LiveId" clId="{AD426E45-7076-42E5-BD38-40F655416DF0}" dt="2024-08-28T03:07:39.590" v="1174" actId="26606"/>
          <ac:grpSpMkLst>
            <pc:docMk/>
            <pc:sldMk cId="3940707861" sldId="270"/>
            <ac:grpSpMk id="29" creationId="{1AC8529D-DF13-4349-856C-DA81451848A7}"/>
          </ac:grpSpMkLst>
        </pc:grpChg>
        <pc:grpChg chg="add del">
          <ac:chgData name="Sathiya Kavi" userId="7d452166307f00a6" providerId="LiveId" clId="{AD426E45-7076-42E5-BD38-40F655416DF0}" dt="2024-08-28T03:07:43.398" v="1176" actId="26606"/>
          <ac:grpSpMkLst>
            <pc:docMk/>
            <pc:sldMk cId="3940707861" sldId="270"/>
            <ac:grpSpMk id="39" creationId="{1AC8529D-DF13-4349-856C-DA81451848A7}"/>
          </ac:grpSpMkLst>
        </pc:grpChg>
        <pc:grpChg chg="add del">
          <ac:chgData name="Sathiya Kavi" userId="7d452166307f00a6" providerId="LiveId" clId="{AD426E45-7076-42E5-BD38-40F655416DF0}" dt="2024-08-28T03:07:45.899" v="1178" actId="26606"/>
          <ac:grpSpMkLst>
            <pc:docMk/>
            <pc:sldMk cId="3940707861" sldId="270"/>
            <ac:grpSpMk id="48" creationId="{1AC8529D-DF13-4349-856C-DA81451848A7}"/>
          </ac:grpSpMkLst>
        </pc:grpChg>
        <pc:grpChg chg="add">
          <ac:chgData name="Sathiya Kavi" userId="7d452166307f00a6" providerId="LiveId" clId="{AD426E45-7076-42E5-BD38-40F655416DF0}" dt="2024-08-28T03:07:45.942" v="1179" actId="26606"/>
          <ac:grpSpMkLst>
            <pc:docMk/>
            <pc:sldMk cId="3940707861" sldId="270"/>
            <ac:grpSpMk id="58" creationId="{1AC8529D-DF13-4349-856C-DA81451848A7}"/>
          </ac:grpSpMkLst>
        </pc:grpChg>
        <pc:graphicFrameChg chg="add del">
          <ac:chgData name="Sathiya Kavi" userId="7d452166307f00a6" providerId="LiveId" clId="{AD426E45-7076-42E5-BD38-40F655416DF0}" dt="2024-08-28T03:07:43.398" v="1176" actId="26606"/>
          <ac:graphicFrameMkLst>
            <pc:docMk/>
            <pc:sldMk cId="3940707861" sldId="270"/>
            <ac:graphicFrameMk id="22" creationId="{40F0C60D-566D-83BE-3131-B0AA45988A56}"/>
          </ac:graphicFrameMkLst>
        </pc:graphicFrameChg>
        <pc:graphicFrameChg chg="add del">
          <ac:chgData name="Sathiya Kavi" userId="7d452166307f00a6" providerId="LiveId" clId="{AD426E45-7076-42E5-BD38-40F655416DF0}" dt="2024-08-28T03:07:45.899" v="1178" actId="26606"/>
          <ac:graphicFrameMkLst>
            <pc:docMk/>
            <pc:sldMk cId="3940707861" sldId="270"/>
            <ac:graphicFrameMk id="54" creationId="{5318EFFA-783F-1AE2-EDF1-60DBF57E6DCC}"/>
          </ac:graphicFrameMkLst>
        </pc:graphicFrameChg>
        <pc:graphicFrameChg chg="add modGraphic">
          <ac:chgData name="Sathiya Kavi" userId="7d452166307f00a6" providerId="LiveId" clId="{AD426E45-7076-42E5-BD38-40F655416DF0}" dt="2024-08-28T03:08:20.613" v="1185" actId="26606"/>
          <ac:graphicFrameMkLst>
            <pc:docMk/>
            <pc:sldMk cId="3940707861" sldId="270"/>
            <ac:graphicFrameMk id="64" creationId="{40F0C60D-566D-83BE-3131-B0AA45988A56}"/>
          </ac:graphicFrameMkLst>
        </pc:graphicFrameChg>
        <pc:picChg chg="add mod ord">
          <ac:chgData name="Sathiya Kavi" userId="7d452166307f00a6" providerId="LiveId" clId="{AD426E45-7076-42E5-BD38-40F655416DF0}" dt="2024-08-28T03:07:39.590" v="1174" actId="26606"/>
          <ac:picMkLst>
            <pc:docMk/>
            <pc:sldMk cId="3940707861" sldId="270"/>
            <ac:picMk id="5" creationId="{14DF3EA1-919C-5A41-A2E0-AC754F5F766D}"/>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ata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46653-35EE-44A7-A0FD-67867B0CD01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F3EDE56-CB34-4234-A541-B3875A2A3F92}">
      <dgm:prSet/>
      <dgm:spPr/>
      <dgm:t>
        <a:bodyPr/>
        <a:lstStyle/>
        <a:p>
          <a:pPr>
            <a:lnSpc>
              <a:spcPct val="100000"/>
            </a:lnSpc>
            <a:defRPr cap="all"/>
          </a:pPr>
          <a:r>
            <a:rPr lang="en-US"/>
            <a:t>1.Problem Statement</a:t>
          </a:r>
        </a:p>
      </dgm:t>
    </dgm:pt>
    <dgm:pt modelId="{5BDC18E7-15DC-4810-83F0-377D3068528D}" type="parTrans" cxnId="{1C286790-A42C-447B-B2FE-EBA3AA8EA88F}">
      <dgm:prSet/>
      <dgm:spPr/>
      <dgm:t>
        <a:bodyPr/>
        <a:lstStyle/>
        <a:p>
          <a:endParaRPr lang="en-US"/>
        </a:p>
      </dgm:t>
    </dgm:pt>
    <dgm:pt modelId="{13DF011E-B31B-47D0-9AD1-BD52E57D5911}" type="sibTrans" cxnId="{1C286790-A42C-447B-B2FE-EBA3AA8EA88F}">
      <dgm:prSet/>
      <dgm:spPr/>
      <dgm:t>
        <a:bodyPr/>
        <a:lstStyle/>
        <a:p>
          <a:endParaRPr lang="en-US"/>
        </a:p>
      </dgm:t>
    </dgm:pt>
    <dgm:pt modelId="{9CD5F53D-A5A0-422B-87E3-FAA39FD87071}">
      <dgm:prSet/>
      <dgm:spPr/>
      <dgm:t>
        <a:bodyPr/>
        <a:lstStyle/>
        <a:p>
          <a:pPr>
            <a:lnSpc>
              <a:spcPct val="100000"/>
            </a:lnSpc>
            <a:defRPr cap="all"/>
          </a:pPr>
          <a:r>
            <a:rPr lang="en-US"/>
            <a:t>2.Project Overview</a:t>
          </a:r>
        </a:p>
      </dgm:t>
    </dgm:pt>
    <dgm:pt modelId="{AC2EC7C4-1219-474F-B2B5-DEA64F51C400}" type="parTrans" cxnId="{2EDC0FB0-39D2-474E-A292-86120377CE94}">
      <dgm:prSet/>
      <dgm:spPr/>
      <dgm:t>
        <a:bodyPr/>
        <a:lstStyle/>
        <a:p>
          <a:endParaRPr lang="en-US"/>
        </a:p>
      </dgm:t>
    </dgm:pt>
    <dgm:pt modelId="{96C943B9-2339-486C-90F9-674969E4BC15}" type="sibTrans" cxnId="{2EDC0FB0-39D2-474E-A292-86120377CE94}">
      <dgm:prSet/>
      <dgm:spPr/>
      <dgm:t>
        <a:bodyPr/>
        <a:lstStyle/>
        <a:p>
          <a:endParaRPr lang="en-US"/>
        </a:p>
      </dgm:t>
    </dgm:pt>
    <dgm:pt modelId="{ADE87675-A3A0-4916-A47E-3F34893EA62C}">
      <dgm:prSet/>
      <dgm:spPr/>
      <dgm:t>
        <a:bodyPr/>
        <a:lstStyle/>
        <a:p>
          <a:pPr>
            <a:lnSpc>
              <a:spcPct val="100000"/>
            </a:lnSpc>
            <a:defRPr cap="all"/>
          </a:pPr>
          <a:r>
            <a:rPr lang="en-US"/>
            <a:t>3.End Users</a:t>
          </a:r>
        </a:p>
      </dgm:t>
    </dgm:pt>
    <dgm:pt modelId="{441AF4D3-860F-443E-80DE-68D67B7A2ED2}" type="parTrans" cxnId="{B83B4CA4-4C5A-4B71-8743-E059AA5F0E68}">
      <dgm:prSet/>
      <dgm:spPr/>
      <dgm:t>
        <a:bodyPr/>
        <a:lstStyle/>
        <a:p>
          <a:endParaRPr lang="en-US"/>
        </a:p>
      </dgm:t>
    </dgm:pt>
    <dgm:pt modelId="{4CC70AC3-9D73-4E1C-AC23-7CFB6EAF0582}" type="sibTrans" cxnId="{B83B4CA4-4C5A-4B71-8743-E059AA5F0E68}">
      <dgm:prSet/>
      <dgm:spPr/>
      <dgm:t>
        <a:bodyPr/>
        <a:lstStyle/>
        <a:p>
          <a:endParaRPr lang="en-US"/>
        </a:p>
      </dgm:t>
    </dgm:pt>
    <dgm:pt modelId="{3570029B-4797-403B-9071-685FC5E68688}">
      <dgm:prSet/>
      <dgm:spPr/>
      <dgm:t>
        <a:bodyPr/>
        <a:lstStyle/>
        <a:p>
          <a:pPr>
            <a:lnSpc>
              <a:spcPct val="100000"/>
            </a:lnSpc>
            <a:defRPr cap="all"/>
          </a:pPr>
          <a:r>
            <a:rPr lang="en-US"/>
            <a:t>4.Our Solution and Proposition</a:t>
          </a:r>
        </a:p>
      </dgm:t>
    </dgm:pt>
    <dgm:pt modelId="{537CC874-3599-4804-9DD6-0C901072250B}" type="parTrans" cxnId="{09E2748B-95AA-47B2-82E2-D97F45B2FFB3}">
      <dgm:prSet/>
      <dgm:spPr/>
      <dgm:t>
        <a:bodyPr/>
        <a:lstStyle/>
        <a:p>
          <a:endParaRPr lang="en-US"/>
        </a:p>
      </dgm:t>
    </dgm:pt>
    <dgm:pt modelId="{EE643980-4D45-424D-AAEB-A652F41EC82E}" type="sibTrans" cxnId="{09E2748B-95AA-47B2-82E2-D97F45B2FFB3}">
      <dgm:prSet/>
      <dgm:spPr/>
      <dgm:t>
        <a:bodyPr/>
        <a:lstStyle/>
        <a:p>
          <a:endParaRPr lang="en-US"/>
        </a:p>
      </dgm:t>
    </dgm:pt>
    <dgm:pt modelId="{704D7003-76A0-4043-94EA-217DD4628DE4}">
      <dgm:prSet/>
      <dgm:spPr/>
      <dgm:t>
        <a:bodyPr/>
        <a:lstStyle/>
        <a:p>
          <a:pPr>
            <a:lnSpc>
              <a:spcPct val="100000"/>
            </a:lnSpc>
            <a:defRPr cap="all"/>
          </a:pPr>
          <a:r>
            <a:rPr lang="en-US"/>
            <a:t>5.Dataset Description</a:t>
          </a:r>
        </a:p>
      </dgm:t>
    </dgm:pt>
    <dgm:pt modelId="{E4A53C5E-14C3-4F4E-8D4C-3C7D21D9D8FA}" type="parTrans" cxnId="{31B5FC4C-2377-49F7-BD0B-2B35870835E1}">
      <dgm:prSet/>
      <dgm:spPr/>
      <dgm:t>
        <a:bodyPr/>
        <a:lstStyle/>
        <a:p>
          <a:endParaRPr lang="en-US"/>
        </a:p>
      </dgm:t>
    </dgm:pt>
    <dgm:pt modelId="{25DDFC06-F6B7-4060-B153-1317573B23ED}" type="sibTrans" cxnId="{31B5FC4C-2377-49F7-BD0B-2B35870835E1}">
      <dgm:prSet/>
      <dgm:spPr/>
      <dgm:t>
        <a:bodyPr/>
        <a:lstStyle/>
        <a:p>
          <a:endParaRPr lang="en-US"/>
        </a:p>
      </dgm:t>
    </dgm:pt>
    <dgm:pt modelId="{D01BD108-5BFB-4A2C-AAF2-BFB005EA782A}">
      <dgm:prSet/>
      <dgm:spPr/>
      <dgm:t>
        <a:bodyPr/>
        <a:lstStyle/>
        <a:p>
          <a:pPr>
            <a:lnSpc>
              <a:spcPct val="100000"/>
            </a:lnSpc>
            <a:defRPr cap="all"/>
          </a:pPr>
          <a:r>
            <a:rPr lang="en-US"/>
            <a:t>6.Modelling Approach</a:t>
          </a:r>
        </a:p>
      </dgm:t>
    </dgm:pt>
    <dgm:pt modelId="{789BC6C2-D0C9-4366-A91C-85A0E237B091}" type="parTrans" cxnId="{CCB4AAE5-A4DA-43DF-A4B4-1A0C9C34766A}">
      <dgm:prSet/>
      <dgm:spPr/>
      <dgm:t>
        <a:bodyPr/>
        <a:lstStyle/>
        <a:p>
          <a:endParaRPr lang="en-US"/>
        </a:p>
      </dgm:t>
    </dgm:pt>
    <dgm:pt modelId="{44D657F3-6CE2-408A-BE0A-668C7610AA2A}" type="sibTrans" cxnId="{CCB4AAE5-A4DA-43DF-A4B4-1A0C9C34766A}">
      <dgm:prSet/>
      <dgm:spPr/>
      <dgm:t>
        <a:bodyPr/>
        <a:lstStyle/>
        <a:p>
          <a:endParaRPr lang="en-US"/>
        </a:p>
      </dgm:t>
    </dgm:pt>
    <dgm:pt modelId="{85B5D6BE-167D-4138-B151-D52FB6E3CDD7}">
      <dgm:prSet/>
      <dgm:spPr/>
      <dgm:t>
        <a:bodyPr/>
        <a:lstStyle/>
        <a:p>
          <a:pPr>
            <a:lnSpc>
              <a:spcPct val="100000"/>
            </a:lnSpc>
            <a:defRPr cap="all"/>
          </a:pPr>
          <a:r>
            <a:rPr lang="en-US"/>
            <a:t>7.Results and Discussion</a:t>
          </a:r>
        </a:p>
      </dgm:t>
    </dgm:pt>
    <dgm:pt modelId="{B631C0BC-9E43-405A-8592-A1FFD1D20E42}" type="parTrans" cxnId="{9346D23B-9283-4EE7-929B-38E323215D2B}">
      <dgm:prSet/>
      <dgm:spPr/>
      <dgm:t>
        <a:bodyPr/>
        <a:lstStyle/>
        <a:p>
          <a:endParaRPr lang="en-US"/>
        </a:p>
      </dgm:t>
    </dgm:pt>
    <dgm:pt modelId="{BFA5C681-FDFD-44EE-A91A-6FA7DE84CB26}" type="sibTrans" cxnId="{9346D23B-9283-4EE7-929B-38E323215D2B}">
      <dgm:prSet/>
      <dgm:spPr/>
      <dgm:t>
        <a:bodyPr/>
        <a:lstStyle/>
        <a:p>
          <a:endParaRPr lang="en-US"/>
        </a:p>
      </dgm:t>
    </dgm:pt>
    <dgm:pt modelId="{26B01CA9-E73A-4959-B2BC-79AFCA02FE23}">
      <dgm:prSet/>
      <dgm:spPr/>
      <dgm:t>
        <a:bodyPr/>
        <a:lstStyle/>
        <a:p>
          <a:pPr>
            <a:lnSpc>
              <a:spcPct val="100000"/>
            </a:lnSpc>
            <a:defRPr cap="all"/>
          </a:pPr>
          <a:r>
            <a:rPr lang="en-US"/>
            <a:t>8.Conclusion</a:t>
          </a:r>
        </a:p>
      </dgm:t>
    </dgm:pt>
    <dgm:pt modelId="{EE4DC626-E09D-4961-A8E9-62B776C6E12C}" type="parTrans" cxnId="{3C434892-1E39-40BB-B245-D07C7B67C006}">
      <dgm:prSet/>
      <dgm:spPr/>
      <dgm:t>
        <a:bodyPr/>
        <a:lstStyle/>
        <a:p>
          <a:endParaRPr lang="en-US"/>
        </a:p>
      </dgm:t>
    </dgm:pt>
    <dgm:pt modelId="{5E90926E-4BA6-42CA-A9D3-3328F9FA7ABC}" type="sibTrans" cxnId="{3C434892-1E39-40BB-B245-D07C7B67C006}">
      <dgm:prSet/>
      <dgm:spPr/>
      <dgm:t>
        <a:bodyPr/>
        <a:lstStyle/>
        <a:p>
          <a:endParaRPr lang="en-US"/>
        </a:p>
      </dgm:t>
    </dgm:pt>
    <dgm:pt modelId="{BCC114D1-521A-4A0A-9A1C-A97001CF85A1}" type="pres">
      <dgm:prSet presAssocID="{1C246653-35EE-44A7-A0FD-67867B0CD01C}" presName="root" presStyleCnt="0">
        <dgm:presLayoutVars>
          <dgm:dir/>
          <dgm:resizeHandles val="exact"/>
        </dgm:presLayoutVars>
      </dgm:prSet>
      <dgm:spPr/>
    </dgm:pt>
    <dgm:pt modelId="{FCEE92AD-68D5-41F1-A502-81BF0F97C66A}" type="pres">
      <dgm:prSet presAssocID="{4F3EDE56-CB34-4234-A541-B3875A2A3F92}" presName="compNode" presStyleCnt="0"/>
      <dgm:spPr/>
    </dgm:pt>
    <dgm:pt modelId="{4EF1D376-84DD-455D-9552-756EEFE75EE0}" type="pres">
      <dgm:prSet presAssocID="{4F3EDE56-CB34-4234-A541-B3875A2A3F92}" presName="iconBgRect" presStyleLbl="bgShp" presStyleIdx="0" presStyleCnt="8"/>
      <dgm:spPr/>
    </dgm:pt>
    <dgm:pt modelId="{A7A8B0C6-88AD-4023-BC1E-7B3F5D3C80AE}" type="pres">
      <dgm:prSet presAssocID="{4F3EDE56-CB34-4234-A541-B3875A2A3F92}"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8E919C24-2D67-4DD3-94CB-97014EDDB35B}" type="pres">
      <dgm:prSet presAssocID="{4F3EDE56-CB34-4234-A541-B3875A2A3F92}" presName="spaceRect" presStyleCnt="0"/>
      <dgm:spPr/>
    </dgm:pt>
    <dgm:pt modelId="{2D05E282-F9F3-42D6-9A52-14B77075D006}" type="pres">
      <dgm:prSet presAssocID="{4F3EDE56-CB34-4234-A541-B3875A2A3F92}" presName="textRect" presStyleLbl="revTx" presStyleIdx="0" presStyleCnt="8">
        <dgm:presLayoutVars>
          <dgm:chMax val="1"/>
          <dgm:chPref val="1"/>
        </dgm:presLayoutVars>
      </dgm:prSet>
      <dgm:spPr/>
    </dgm:pt>
    <dgm:pt modelId="{AC4E32A6-EF90-444E-AB6B-F550FA0F5C29}" type="pres">
      <dgm:prSet presAssocID="{13DF011E-B31B-47D0-9AD1-BD52E57D5911}" presName="sibTrans" presStyleCnt="0"/>
      <dgm:spPr/>
    </dgm:pt>
    <dgm:pt modelId="{3A1B5AB6-0744-466F-BCFC-9AD8D5F64FBD}" type="pres">
      <dgm:prSet presAssocID="{9CD5F53D-A5A0-422B-87E3-FAA39FD87071}" presName="compNode" presStyleCnt="0"/>
      <dgm:spPr/>
    </dgm:pt>
    <dgm:pt modelId="{A9F60031-CBAB-418C-A8EF-26C2C06B256B}" type="pres">
      <dgm:prSet presAssocID="{9CD5F53D-A5A0-422B-87E3-FAA39FD87071}" presName="iconBgRect" presStyleLbl="bgShp" presStyleIdx="1" presStyleCnt="8"/>
      <dgm:spPr/>
    </dgm:pt>
    <dgm:pt modelId="{68952EE0-0605-40E7-B43E-D174AE047C5D}" type="pres">
      <dgm:prSet presAssocID="{9CD5F53D-A5A0-422B-87E3-FAA39FD87071}"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2129F5F0-B80F-4842-9496-3CBE0681F98C}" type="pres">
      <dgm:prSet presAssocID="{9CD5F53D-A5A0-422B-87E3-FAA39FD87071}" presName="spaceRect" presStyleCnt="0"/>
      <dgm:spPr/>
    </dgm:pt>
    <dgm:pt modelId="{3E6B751D-8BFE-4109-9513-0A97EE4248F5}" type="pres">
      <dgm:prSet presAssocID="{9CD5F53D-A5A0-422B-87E3-FAA39FD87071}" presName="textRect" presStyleLbl="revTx" presStyleIdx="1" presStyleCnt="8">
        <dgm:presLayoutVars>
          <dgm:chMax val="1"/>
          <dgm:chPref val="1"/>
        </dgm:presLayoutVars>
      </dgm:prSet>
      <dgm:spPr/>
    </dgm:pt>
    <dgm:pt modelId="{2E1824C1-2DFE-462F-943F-1DF74C7CA83C}" type="pres">
      <dgm:prSet presAssocID="{96C943B9-2339-486C-90F9-674969E4BC15}" presName="sibTrans" presStyleCnt="0"/>
      <dgm:spPr/>
    </dgm:pt>
    <dgm:pt modelId="{DB3D272D-4821-4300-A0FD-57E258A64642}" type="pres">
      <dgm:prSet presAssocID="{ADE87675-A3A0-4916-A47E-3F34893EA62C}" presName="compNode" presStyleCnt="0"/>
      <dgm:spPr/>
    </dgm:pt>
    <dgm:pt modelId="{409BB4F8-F737-4241-9C69-C3A10C74E31E}" type="pres">
      <dgm:prSet presAssocID="{ADE87675-A3A0-4916-A47E-3F34893EA62C}" presName="iconBgRect" presStyleLbl="bgShp" presStyleIdx="2" presStyleCnt="8"/>
      <dgm:spPr/>
    </dgm:pt>
    <dgm:pt modelId="{0F69F236-CAAC-451D-A294-80BFBF4DEFB6}" type="pres">
      <dgm:prSet presAssocID="{ADE87675-A3A0-4916-A47E-3F34893EA62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A24F3139-984C-4743-B0C1-97C84CFB5A16}" type="pres">
      <dgm:prSet presAssocID="{ADE87675-A3A0-4916-A47E-3F34893EA62C}" presName="spaceRect" presStyleCnt="0"/>
      <dgm:spPr/>
    </dgm:pt>
    <dgm:pt modelId="{CF290D55-769B-406B-A215-4D36D790C560}" type="pres">
      <dgm:prSet presAssocID="{ADE87675-A3A0-4916-A47E-3F34893EA62C}" presName="textRect" presStyleLbl="revTx" presStyleIdx="2" presStyleCnt="8">
        <dgm:presLayoutVars>
          <dgm:chMax val="1"/>
          <dgm:chPref val="1"/>
        </dgm:presLayoutVars>
      </dgm:prSet>
      <dgm:spPr/>
    </dgm:pt>
    <dgm:pt modelId="{6CD6BE18-1808-4ECF-9941-E51F1BD7686C}" type="pres">
      <dgm:prSet presAssocID="{4CC70AC3-9D73-4E1C-AC23-7CFB6EAF0582}" presName="sibTrans" presStyleCnt="0"/>
      <dgm:spPr/>
    </dgm:pt>
    <dgm:pt modelId="{D6203B89-0BC5-4A87-B876-2619F2130D02}" type="pres">
      <dgm:prSet presAssocID="{3570029B-4797-403B-9071-685FC5E68688}" presName="compNode" presStyleCnt="0"/>
      <dgm:spPr/>
    </dgm:pt>
    <dgm:pt modelId="{A52A6FA7-E7AF-44F7-9465-04926303337A}" type="pres">
      <dgm:prSet presAssocID="{3570029B-4797-403B-9071-685FC5E68688}" presName="iconBgRect" presStyleLbl="bgShp" presStyleIdx="3" presStyleCnt="8"/>
      <dgm:spPr/>
    </dgm:pt>
    <dgm:pt modelId="{088D9E8F-3E76-4A04-9213-035D63B6D6E5}" type="pres">
      <dgm:prSet presAssocID="{3570029B-4797-403B-9071-685FC5E68688}"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p with pin"/>
        </a:ext>
      </dgm:extLst>
    </dgm:pt>
    <dgm:pt modelId="{4A261302-4120-4FE6-819F-DBC01140BF2C}" type="pres">
      <dgm:prSet presAssocID="{3570029B-4797-403B-9071-685FC5E68688}" presName="spaceRect" presStyleCnt="0"/>
      <dgm:spPr/>
    </dgm:pt>
    <dgm:pt modelId="{E713DECB-05CC-4DD0-BF13-B7D4C5A07F51}" type="pres">
      <dgm:prSet presAssocID="{3570029B-4797-403B-9071-685FC5E68688}" presName="textRect" presStyleLbl="revTx" presStyleIdx="3" presStyleCnt="8">
        <dgm:presLayoutVars>
          <dgm:chMax val="1"/>
          <dgm:chPref val="1"/>
        </dgm:presLayoutVars>
      </dgm:prSet>
      <dgm:spPr/>
    </dgm:pt>
    <dgm:pt modelId="{5200950E-893C-4E6B-A08D-29F03A945398}" type="pres">
      <dgm:prSet presAssocID="{EE643980-4D45-424D-AAEB-A652F41EC82E}" presName="sibTrans" presStyleCnt="0"/>
      <dgm:spPr/>
    </dgm:pt>
    <dgm:pt modelId="{DFC8EEAA-9DC8-4ADA-80BC-1644BB676F4E}" type="pres">
      <dgm:prSet presAssocID="{704D7003-76A0-4043-94EA-217DD4628DE4}" presName="compNode" presStyleCnt="0"/>
      <dgm:spPr/>
    </dgm:pt>
    <dgm:pt modelId="{A980736B-F1BA-473B-BC00-37353C23113E}" type="pres">
      <dgm:prSet presAssocID="{704D7003-76A0-4043-94EA-217DD4628DE4}" presName="iconBgRect" presStyleLbl="bgShp" presStyleIdx="4" presStyleCnt="8"/>
      <dgm:spPr/>
    </dgm:pt>
    <dgm:pt modelId="{DF5B51D9-D16A-44C5-B3C7-6C5309F12478}" type="pres">
      <dgm:prSet presAssocID="{704D7003-76A0-4043-94EA-217DD4628DE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4F9316A2-DEE8-4D5F-AB8C-4B541F77B113}" type="pres">
      <dgm:prSet presAssocID="{704D7003-76A0-4043-94EA-217DD4628DE4}" presName="spaceRect" presStyleCnt="0"/>
      <dgm:spPr/>
    </dgm:pt>
    <dgm:pt modelId="{BF98921E-23FB-48D7-ABCC-DBE8D10324AC}" type="pres">
      <dgm:prSet presAssocID="{704D7003-76A0-4043-94EA-217DD4628DE4}" presName="textRect" presStyleLbl="revTx" presStyleIdx="4" presStyleCnt="8">
        <dgm:presLayoutVars>
          <dgm:chMax val="1"/>
          <dgm:chPref val="1"/>
        </dgm:presLayoutVars>
      </dgm:prSet>
      <dgm:spPr/>
    </dgm:pt>
    <dgm:pt modelId="{A17A49B5-CC4B-481B-A1B2-990DB7A8DAC0}" type="pres">
      <dgm:prSet presAssocID="{25DDFC06-F6B7-4060-B153-1317573B23ED}" presName="sibTrans" presStyleCnt="0"/>
      <dgm:spPr/>
    </dgm:pt>
    <dgm:pt modelId="{984E4B14-9748-4D72-A6DD-12BA0A0C5CE4}" type="pres">
      <dgm:prSet presAssocID="{D01BD108-5BFB-4A2C-AAF2-BFB005EA782A}" presName="compNode" presStyleCnt="0"/>
      <dgm:spPr/>
    </dgm:pt>
    <dgm:pt modelId="{8F024BA7-02B6-4CB8-8B95-FB32D403E948}" type="pres">
      <dgm:prSet presAssocID="{D01BD108-5BFB-4A2C-AAF2-BFB005EA782A}" presName="iconBgRect" presStyleLbl="bgShp" presStyleIdx="5" presStyleCnt="8"/>
      <dgm:spPr/>
    </dgm:pt>
    <dgm:pt modelId="{CC09E83C-DF19-4455-B122-2B1C6308C2B6}" type="pres">
      <dgm:prSet presAssocID="{D01BD108-5BFB-4A2C-AAF2-BFB005EA782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1505FC7E-F8DE-49C7-A554-A711E0C4948A}" type="pres">
      <dgm:prSet presAssocID="{D01BD108-5BFB-4A2C-AAF2-BFB005EA782A}" presName="spaceRect" presStyleCnt="0"/>
      <dgm:spPr/>
    </dgm:pt>
    <dgm:pt modelId="{C528F7AF-2EB1-4D1A-84B1-FD4ADE06CAEB}" type="pres">
      <dgm:prSet presAssocID="{D01BD108-5BFB-4A2C-AAF2-BFB005EA782A}" presName="textRect" presStyleLbl="revTx" presStyleIdx="5" presStyleCnt="8">
        <dgm:presLayoutVars>
          <dgm:chMax val="1"/>
          <dgm:chPref val="1"/>
        </dgm:presLayoutVars>
      </dgm:prSet>
      <dgm:spPr/>
    </dgm:pt>
    <dgm:pt modelId="{9A6EDE54-0559-4BCE-917A-10DEA0FB256C}" type="pres">
      <dgm:prSet presAssocID="{44D657F3-6CE2-408A-BE0A-668C7610AA2A}" presName="sibTrans" presStyleCnt="0"/>
      <dgm:spPr/>
    </dgm:pt>
    <dgm:pt modelId="{D33F1E4D-C48A-4A71-82A3-F777CECDEFB7}" type="pres">
      <dgm:prSet presAssocID="{85B5D6BE-167D-4138-B151-D52FB6E3CDD7}" presName="compNode" presStyleCnt="0"/>
      <dgm:spPr/>
    </dgm:pt>
    <dgm:pt modelId="{238AAD23-4EDF-452A-B0C2-A01A4A418CC2}" type="pres">
      <dgm:prSet presAssocID="{85B5D6BE-167D-4138-B151-D52FB6E3CDD7}" presName="iconBgRect" presStyleLbl="bgShp" presStyleIdx="6" presStyleCnt="8"/>
      <dgm:spPr/>
    </dgm:pt>
    <dgm:pt modelId="{6232B433-A31F-49EE-8F1D-90BD836BA59B}" type="pres">
      <dgm:prSet presAssocID="{85B5D6BE-167D-4138-B151-D52FB6E3CDD7}"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r chart"/>
        </a:ext>
      </dgm:extLst>
    </dgm:pt>
    <dgm:pt modelId="{85AFF6C9-BBE1-4380-9926-82BEB8E497DD}" type="pres">
      <dgm:prSet presAssocID="{85B5D6BE-167D-4138-B151-D52FB6E3CDD7}" presName="spaceRect" presStyleCnt="0"/>
      <dgm:spPr/>
    </dgm:pt>
    <dgm:pt modelId="{E9D7A16D-760F-421E-9A82-F885D0893D97}" type="pres">
      <dgm:prSet presAssocID="{85B5D6BE-167D-4138-B151-D52FB6E3CDD7}" presName="textRect" presStyleLbl="revTx" presStyleIdx="6" presStyleCnt="8">
        <dgm:presLayoutVars>
          <dgm:chMax val="1"/>
          <dgm:chPref val="1"/>
        </dgm:presLayoutVars>
      </dgm:prSet>
      <dgm:spPr/>
    </dgm:pt>
    <dgm:pt modelId="{ED180D25-2D86-49E5-B543-EAB556C325B9}" type="pres">
      <dgm:prSet presAssocID="{BFA5C681-FDFD-44EE-A91A-6FA7DE84CB26}" presName="sibTrans" presStyleCnt="0"/>
      <dgm:spPr/>
    </dgm:pt>
    <dgm:pt modelId="{3924DD85-9A4A-4CEC-8979-D0F958F5809C}" type="pres">
      <dgm:prSet presAssocID="{26B01CA9-E73A-4959-B2BC-79AFCA02FE23}" presName="compNode" presStyleCnt="0"/>
      <dgm:spPr/>
    </dgm:pt>
    <dgm:pt modelId="{618A0E31-11C6-4BC5-834C-061A2098B89E}" type="pres">
      <dgm:prSet presAssocID="{26B01CA9-E73A-4959-B2BC-79AFCA02FE23}" presName="iconBgRect" presStyleLbl="bgShp" presStyleIdx="7" presStyleCnt="8"/>
      <dgm:spPr/>
    </dgm:pt>
    <dgm:pt modelId="{FAC84267-FD64-40FF-B0C7-241D84DAFC01}" type="pres">
      <dgm:prSet presAssocID="{26B01CA9-E73A-4959-B2BC-79AFCA02FE2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Football"/>
        </a:ext>
      </dgm:extLst>
    </dgm:pt>
    <dgm:pt modelId="{B542186D-7EAE-49B9-91C4-153AE7D888BE}" type="pres">
      <dgm:prSet presAssocID="{26B01CA9-E73A-4959-B2BC-79AFCA02FE23}" presName="spaceRect" presStyleCnt="0"/>
      <dgm:spPr/>
    </dgm:pt>
    <dgm:pt modelId="{A604C8F6-5636-4308-AE23-B91CD1DBB09F}" type="pres">
      <dgm:prSet presAssocID="{26B01CA9-E73A-4959-B2BC-79AFCA02FE23}" presName="textRect" presStyleLbl="revTx" presStyleIdx="7" presStyleCnt="8">
        <dgm:presLayoutVars>
          <dgm:chMax val="1"/>
          <dgm:chPref val="1"/>
        </dgm:presLayoutVars>
      </dgm:prSet>
      <dgm:spPr/>
    </dgm:pt>
  </dgm:ptLst>
  <dgm:cxnLst>
    <dgm:cxn modelId="{EBEAE011-9D58-4F9D-ABBF-90AEA08D6269}" type="presOf" srcId="{704D7003-76A0-4043-94EA-217DD4628DE4}" destId="{BF98921E-23FB-48D7-ABCC-DBE8D10324AC}" srcOrd="0" destOrd="0" presId="urn:microsoft.com/office/officeart/2018/5/layout/IconCircleLabelList"/>
    <dgm:cxn modelId="{5ED77817-7D52-4400-A688-0388CF38235C}" type="presOf" srcId="{1C246653-35EE-44A7-A0FD-67867B0CD01C}" destId="{BCC114D1-521A-4A0A-9A1C-A97001CF85A1}" srcOrd="0" destOrd="0" presId="urn:microsoft.com/office/officeart/2018/5/layout/IconCircleLabelList"/>
    <dgm:cxn modelId="{7BF14A32-CD95-4DF2-BFEB-BC2EAD252C6F}" type="presOf" srcId="{85B5D6BE-167D-4138-B151-D52FB6E3CDD7}" destId="{E9D7A16D-760F-421E-9A82-F885D0893D97}" srcOrd="0" destOrd="0" presId="urn:microsoft.com/office/officeart/2018/5/layout/IconCircleLabelList"/>
    <dgm:cxn modelId="{5AE55135-6969-48A1-8004-205A8908C2B9}" type="presOf" srcId="{D01BD108-5BFB-4A2C-AAF2-BFB005EA782A}" destId="{C528F7AF-2EB1-4D1A-84B1-FD4ADE06CAEB}" srcOrd="0" destOrd="0" presId="urn:microsoft.com/office/officeart/2018/5/layout/IconCircleLabelList"/>
    <dgm:cxn modelId="{9346D23B-9283-4EE7-929B-38E323215D2B}" srcId="{1C246653-35EE-44A7-A0FD-67867B0CD01C}" destId="{85B5D6BE-167D-4138-B151-D52FB6E3CDD7}" srcOrd="6" destOrd="0" parTransId="{B631C0BC-9E43-405A-8592-A1FFD1D20E42}" sibTransId="{BFA5C681-FDFD-44EE-A91A-6FA7DE84CB26}"/>
    <dgm:cxn modelId="{71354061-4230-46C1-A6B1-7537E45777C9}" type="presOf" srcId="{9CD5F53D-A5A0-422B-87E3-FAA39FD87071}" destId="{3E6B751D-8BFE-4109-9513-0A97EE4248F5}" srcOrd="0" destOrd="0" presId="urn:microsoft.com/office/officeart/2018/5/layout/IconCircleLabelList"/>
    <dgm:cxn modelId="{AFE27E62-5DB7-49D3-9BE6-064796810A73}" type="presOf" srcId="{26B01CA9-E73A-4959-B2BC-79AFCA02FE23}" destId="{A604C8F6-5636-4308-AE23-B91CD1DBB09F}" srcOrd="0" destOrd="0" presId="urn:microsoft.com/office/officeart/2018/5/layout/IconCircleLabelList"/>
    <dgm:cxn modelId="{31B5FC4C-2377-49F7-BD0B-2B35870835E1}" srcId="{1C246653-35EE-44A7-A0FD-67867B0CD01C}" destId="{704D7003-76A0-4043-94EA-217DD4628DE4}" srcOrd="4" destOrd="0" parTransId="{E4A53C5E-14C3-4F4E-8D4C-3C7D21D9D8FA}" sibTransId="{25DDFC06-F6B7-4060-B153-1317573B23ED}"/>
    <dgm:cxn modelId="{09E2748B-95AA-47B2-82E2-D97F45B2FFB3}" srcId="{1C246653-35EE-44A7-A0FD-67867B0CD01C}" destId="{3570029B-4797-403B-9071-685FC5E68688}" srcOrd="3" destOrd="0" parTransId="{537CC874-3599-4804-9DD6-0C901072250B}" sibTransId="{EE643980-4D45-424D-AAEB-A652F41EC82E}"/>
    <dgm:cxn modelId="{1C286790-A42C-447B-B2FE-EBA3AA8EA88F}" srcId="{1C246653-35EE-44A7-A0FD-67867B0CD01C}" destId="{4F3EDE56-CB34-4234-A541-B3875A2A3F92}" srcOrd="0" destOrd="0" parTransId="{5BDC18E7-15DC-4810-83F0-377D3068528D}" sibTransId="{13DF011E-B31B-47D0-9AD1-BD52E57D5911}"/>
    <dgm:cxn modelId="{3C434892-1E39-40BB-B245-D07C7B67C006}" srcId="{1C246653-35EE-44A7-A0FD-67867B0CD01C}" destId="{26B01CA9-E73A-4959-B2BC-79AFCA02FE23}" srcOrd="7" destOrd="0" parTransId="{EE4DC626-E09D-4961-A8E9-62B776C6E12C}" sibTransId="{5E90926E-4BA6-42CA-A9D3-3328F9FA7ABC}"/>
    <dgm:cxn modelId="{B83B4CA4-4C5A-4B71-8743-E059AA5F0E68}" srcId="{1C246653-35EE-44A7-A0FD-67867B0CD01C}" destId="{ADE87675-A3A0-4916-A47E-3F34893EA62C}" srcOrd="2" destOrd="0" parTransId="{441AF4D3-860F-443E-80DE-68D67B7A2ED2}" sibTransId="{4CC70AC3-9D73-4E1C-AC23-7CFB6EAF0582}"/>
    <dgm:cxn modelId="{2EDC0FB0-39D2-474E-A292-86120377CE94}" srcId="{1C246653-35EE-44A7-A0FD-67867B0CD01C}" destId="{9CD5F53D-A5A0-422B-87E3-FAA39FD87071}" srcOrd="1" destOrd="0" parTransId="{AC2EC7C4-1219-474F-B2B5-DEA64F51C400}" sibTransId="{96C943B9-2339-486C-90F9-674969E4BC15}"/>
    <dgm:cxn modelId="{557181B1-CB0B-4D34-8E98-D8E1E17E5FD6}" type="presOf" srcId="{4F3EDE56-CB34-4234-A541-B3875A2A3F92}" destId="{2D05E282-F9F3-42D6-9A52-14B77075D006}" srcOrd="0" destOrd="0" presId="urn:microsoft.com/office/officeart/2018/5/layout/IconCircleLabelList"/>
    <dgm:cxn modelId="{A07A3CD9-965D-4E04-8130-5577DFD5ECD7}" type="presOf" srcId="{3570029B-4797-403B-9071-685FC5E68688}" destId="{E713DECB-05CC-4DD0-BF13-B7D4C5A07F51}" srcOrd="0" destOrd="0" presId="urn:microsoft.com/office/officeart/2018/5/layout/IconCircleLabelList"/>
    <dgm:cxn modelId="{6B0823E1-1342-436E-9881-72197094F93F}" type="presOf" srcId="{ADE87675-A3A0-4916-A47E-3F34893EA62C}" destId="{CF290D55-769B-406B-A215-4D36D790C560}" srcOrd="0" destOrd="0" presId="urn:microsoft.com/office/officeart/2018/5/layout/IconCircleLabelList"/>
    <dgm:cxn modelId="{CCB4AAE5-A4DA-43DF-A4B4-1A0C9C34766A}" srcId="{1C246653-35EE-44A7-A0FD-67867B0CD01C}" destId="{D01BD108-5BFB-4A2C-AAF2-BFB005EA782A}" srcOrd="5" destOrd="0" parTransId="{789BC6C2-D0C9-4366-A91C-85A0E237B091}" sibTransId="{44D657F3-6CE2-408A-BE0A-668C7610AA2A}"/>
    <dgm:cxn modelId="{AA5F8366-DBEB-4F4B-AF90-7C62192721B6}" type="presParOf" srcId="{BCC114D1-521A-4A0A-9A1C-A97001CF85A1}" destId="{FCEE92AD-68D5-41F1-A502-81BF0F97C66A}" srcOrd="0" destOrd="0" presId="urn:microsoft.com/office/officeart/2018/5/layout/IconCircleLabelList"/>
    <dgm:cxn modelId="{672086CB-F207-4997-954C-630136D27D0D}" type="presParOf" srcId="{FCEE92AD-68D5-41F1-A502-81BF0F97C66A}" destId="{4EF1D376-84DD-455D-9552-756EEFE75EE0}" srcOrd="0" destOrd="0" presId="urn:microsoft.com/office/officeart/2018/5/layout/IconCircleLabelList"/>
    <dgm:cxn modelId="{9D3951F2-68A6-4FF8-AF37-6D18DFD3ACDA}" type="presParOf" srcId="{FCEE92AD-68D5-41F1-A502-81BF0F97C66A}" destId="{A7A8B0C6-88AD-4023-BC1E-7B3F5D3C80AE}" srcOrd="1" destOrd="0" presId="urn:microsoft.com/office/officeart/2018/5/layout/IconCircleLabelList"/>
    <dgm:cxn modelId="{17FFF5BE-C858-41A5-BA8A-36AA5BD53864}" type="presParOf" srcId="{FCEE92AD-68D5-41F1-A502-81BF0F97C66A}" destId="{8E919C24-2D67-4DD3-94CB-97014EDDB35B}" srcOrd="2" destOrd="0" presId="urn:microsoft.com/office/officeart/2018/5/layout/IconCircleLabelList"/>
    <dgm:cxn modelId="{929C8AEF-1F9F-45A7-AA1C-0778C43ACC9A}" type="presParOf" srcId="{FCEE92AD-68D5-41F1-A502-81BF0F97C66A}" destId="{2D05E282-F9F3-42D6-9A52-14B77075D006}" srcOrd="3" destOrd="0" presId="urn:microsoft.com/office/officeart/2018/5/layout/IconCircleLabelList"/>
    <dgm:cxn modelId="{F9C87BBC-05FA-44E6-B9F2-53AFAEFE6DD5}" type="presParOf" srcId="{BCC114D1-521A-4A0A-9A1C-A97001CF85A1}" destId="{AC4E32A6-EF90-444E-AB6B-F550FA0F5C29}" srcOrd="1" destOrd="0" presId="urn:microsoft.com/office/officeart/2018/5/layout/IconCircleLabelList"/>
    <dgm:cxn modelId="{442DC0E5-E771-44E4-B9B1-0601E8F616D0}" type="presParOf" srcId="{BCC114D1-521A-4A0A-9A1C-A97001CF85A1}" destId="{3A1B5AB6-0744-466F-BCFC-9AD8D5F64FBD}" srcOrd="2" destOrd="0" presId="urn:microsoft.com/office/officeart/2018/5/layout/IconCircleLabelList"/>
    <dgm:cxn modelId="{B9A7A202-6D58-4051-BBC0-19127F4BCC55}" type="presParOf" srcId="{3A1B5AB6-0744-466F-BCFC-9AD8D5F64FBD}" destId="{A9F60031-CBAB-418C-A8EF-26C2C06B256B}" srcOrd="0" destOrd="0" presId="urn:microsoft.com/office/officeart/2018/5/layout/IconCircleLabelList"/>
    <dgm:cxn modelId="{262955B5-BF21-4909-A589-233C7FF4D2AF}" type="presParOf" srcId="{3A1B5AB6-0744-466F-BCFC-9AD8D5F64FBD}" destId="{68952EE0-0605-40E7-B43E-D174AE047C5D}" srcOrd="1" destOrd="0" presId="urn:microsoft.com/office/officeart/2018/5/layout/IconCircleLabelList"/>
    <dgm:cxn modelId="{D5BE6B8E-F716-4E55-B7ED-BF8F8D023C39}" type="presParOf" srcId="{3A1B5AB6-0744-466F-BCFC-9AD8D5F64FBD}" destId="{2129F5F0-B80F-4842-9496-3CBE0681F98C}" srcOrd="2" destOrd="0" presId="urn:microsoft.com/office/officeart/2018/5/layout/IconCircleLabelList"/>
    <dgm:cxn modelId="{2F7D0668-B376-412A-A262-E1C82648B5FE}" type="presParOf" srcId="{3A1B5AB6-0744-466F-BCFC-9AD8D5F64FBD}" destId="{3E6B751D-8BFE-4109-9513-0A97EE4248F5}" srcOrd="3" destOrd="0" presId="urn:microsoft.com/office/officeart/2018/5/layout/IconCircleLabelList"/>
    <dgm:cxn modelId="{A20B4B71-6288-4845-950C-799617B4BD59}" type="presParOf" srcId="{BCC114D1-521A-4A0A-9A1C-A97001CF85A1}" destId="{2E1824C1-2DFE-462F-943F-1DF74C7CA83C}" srcOrd="3" destOrd="0" presId="urn:microsoft.com/office/officeart/2018/5/layout/IconCircleLabelList"/>
    <dgm:cxn modelId="{303A9DE4-605B-48EC-823C-1D0BCFC971D4}" type="presParOf" srcId="{BCC114D1-521A-4A0A-9A1C-A97001CF85A1}" destId="{DB3D272D-4821-4300-A0FD-57E258A64642}" srcOrd="4" destOrd="0" presId="urn:microsoft.com/office/officeart/2018/5/layout/IconCircleLabelList"/>
    <dgm:cxn modelId="{0A3B0153-BCCB-44B0-B09D-F0D6DC0CEB2A}" type="presParOf" srcId="{DB3D272D-4821-4300-A0FD-57E258A64642}" destId="{409BB4F8-F737-4241-9C69-C3A10C74E31E}" srcOrd="0" destOrd="0" presId="urn:microsoft.com/office/officeart/2018/5/layout/IconCircleLabelList"/>
    <dgm:cxn modelId="{8E9357DF-40DE-4F67-B5DF-C3C80BAC86AE}" type="presParOf" srcId="{DB3D272D-4821-4300-A0FD-57E258A64642}" destId="{0F69F236-CAAC-451D-A294-80BFBF4DEFB6}" srcOrd="1" destOrd="0" presId="urn:microsoft.com/office/officeart/2018/5/layout/IconCircleLabelList"/>
    <dgm:cxn modelId="{75848F40-A79B-4009-A2B8-6E838716D697}" type="presParOf" srcId="{DB3D272D-4821-4300-A0FD-57E258A64642}" destId="{A24F3139-984C-4743-B0C1-97C84CFB5A16}" srcOrd="2" destOrd="0" presId="urn:microsoft.com/office/officeart/2018/5/layout/IconCircleLabelList"/>
    <dgm:cxn modelId="{839216DE-F85E-47B9-A3B5-B70FB84F0433}" type="presParOf" srcId="{DB3D272D-4821-4300-A0FD-57E258A64642}" destId="{CF290D55-769B-406B-A215-4D36D790C560}" srcOrd="3" destOrd="0" presId="urn:microsoft.com/office/officeart/2018/5/layout/IconCircleLabelList"/>
    <dgm:cxn modelId="{DD244E90-ED8D-4815-A736-4BECEBB56301}" type="presParOf" srcId="{BCC114D1-521A-4A0A-9A1C-A97001CF85A1}" destId="{6CD6BE18-1808-4ECF-9941-E51F1BD7686C}" srcOrd="5" destOrd="0" presId="urn:microsoft.com/office/officeart/2018/5/layout/IconCircleLabelList"/>
    <dgm:cxn modelId="{C30AAF2B-8C48-4BC3-93B7-5095A425A5F0}" type="presParOf" srcId="{BCC114D1-521A-4A0A-9A1C-A97001CF85A1}" destId="{D6203B89-0BC5-4A87-B876-2619F2130D02}" srcOrd="6" destOrd="0" presId="urn:microsoft.com/office/officeart/2018/5/layout/IconCircleLabelList"/>
    <dgm:cxn modelId="{45187C6F-FAE0-4F17-AD04-0AB75F17C9B2}" type="presParOf" srcId="{D6203B89-0BC5-4A87-B876-2619F2130D02}" destId="{A52A6FA7-E7AF-44F7-9465-04926303337A}" srcOrd="0" destOrd="0" presId="urn:microsoft.com/office/officeart/2018/5/layout/IconCircleLabelList"/>
    <dgm:cxn modelId="{70D7B0DC-2E62-4DF2-9CBA-A8787D8BF423}" type="presParOf" srcId="{D6203B89-0BC5-4A87-B876-2619F2130D02}" destId="{088D9E8F-3E76-4A04-9213-035D63B6D6E5}" srcOrd="1" destOrd="0" presId="urn:microsoft.com/office/officeart/2018/5/layout/IconCircleLabelList"/>
    <dgm:cxn modelId="{70C43F29-A73A-47C4-B6A2-6DC692AF409A}" type="presParOf" srcId="{D6203B89-0BC5-4A87-B876-2619F2130D02}" destId="{4A261302-4120-4FE6-819F-DBC01140BF2C}" srcOrd="2" destOrd="0" presId="urn:microsoft.com/office/officeart/2018/5/layout/IconCircleLabelList"/>
    <dgm:cxn modelId="{0ECAC849-25F1-440F-A7DB-6838EDB6992D}" type="presParOf" srcId="{D6203B89-0BC5-4A87-B876-2619F2130D02}" destId="{E713DECB-05CC-4DD0-BF13-B7D4C5A07F51}" srcOrd="3" destOrd="0" presId="urn:microsoft.com/office/officeart/2018/5/layout/IconCircleLabelList"/>
    <dgm:cxn modelId="{9AFA9B58-5EBC-45C4-BF89-067154A87F0D}" type="presParOf" srcId="{BCC114D1-521A-4A0A-9A1C-A97001CF85A1}" destId="{5200950E-893C-4E6B-A08D-29F03A945398}" srcOrd="7" destOrd="0" presId="urn:microsoft.com/office/officeart/2018/5/layout/IconCircleLabelList"/>
    <dgm:cxn modelId="{0E6AB591-CD90-465B-B835-76D568C2C9C5}" type="presParOf" srcId="{BCC114D1-521A-4A0A-9A1C-A97001CF85A1}" destId="{DFC8EEAA-9DC8-4ADA-80BC-1644BB676F4E}" srcOrd="8" destOrd="0" presId="urn:microsoft.com/office/officeart/2018/5/layout/IconCircleLabelList"/>
    <dgm:cxn modelId="{A00238E4-DB8F-4A13-815C-D4264B9AF8AD}" type="presParOf" srcId="{DFC8EEAA-9DC8-4ADA-80BC-1644BB676F4E}" destId="{A980736B-F1BA-473B-BC00-37353C23113E}" srcOrd="0" destOrd="0" presId="urn:microsoft.com/office/officeart/2018/5/layout/IconCircleLabelList"/>
    <dgm:cxn modelId="{BDEC0F20-3078-4FBF-A5BB-54DFAECB12BA}" type="presParOf" srcId="{DFC8EEAA-9DC8-4ADA-80BC-1644BB676F4E}" destId="{DF5B51D9-D16A-44C5-B3C7-6C5309F12478}" srcOrd="1" destOrd="0" presId="urn:microsoft.com/office/officeart/2018/5/layout/IconCircleLabelList"/>
    <dgm:cxn modelId="{8A430A74-459C-4286-AC06-5B76C16F654F}" type="presParOf" srcId="{DFC8EEAA-9DC8-4ADA-80BC-1644BB676F4E}" destId="{4F9316A2-DEE8-4D5F-AB8C-4B541F77B113}" srcOrd="2" destOrd="0" presId="urn:microsoft.com/office/officeart/2018/5/layout/IconCircleLabelList"/>
    <dgm:cxn modelId="{8B3B251A-B803-442F-A9D8-799D8FD5153E}" type="presParOf" srcId="{DFC8EEAA-9DC8-4ADA-80BC-1644BB676F4E}" destId="{BF98921E-23FB-48D7-ABCC-DBE8D10324AC}" srcOrd="3" destOrd="0" presId="urn:microsoft.com/office/officeart/2018/5/layout/IconCircleLabelList"/>
    <dgm:cxn modelId="{CAAE719B-47FE-47D4-8EBC-98F71A828E87}" type="presParOf" srcId="{BCC114D1-521A-4A0A-9A1C-A97001CF85A1}" destId="{A17A49B5-CC4B-481B-A1B2-990DB7A8DAC0}" srcOrd="9" destOrd="0" presId="urn:microsoft.com/office/officeart/2018/5/layout/IconCircleLabelList"/>
    <dgm:cxn modelId="{6A18783C-0F1E-4A60-A8AB-B2513EFEFE9F}" type="presParOf" srcId="{BCC114D1-521A-4A0A-9A1C-A97001CF85A1}" destId="{984E4B14-9748-4D72-A6DD-12BA0A0C5CE4}" srcOrd="10" destOrd="0" presId="urn:microsoft.com/office/officeart/2018/5/layout/IconCircleLabelList"/>
    <dgm:cxn modelId="{202B8E32-0324-4F7B-BB0A-8181D68540CB}" type="presParOf" srcId="{984E4B14-9748-4D72-A6DD-12BA0A0C5CE4}" destId="{8F024BA7-02B6-4CB8-8B95-FB32D403E948}" srcOrd="0" destOrd="0" presId="urn:microsoft.com/office/officeart/2018/5/layout/IconCircleLabelList"/>
    <dgm:cxn modelId="{9AD1B7C9-76A2-427F-8EA6-6B0617C7BB4C}" type="presParOf" srcId="{984E4B14-9748-4D72-A6DD-12BA0A0C5CE4}" destId="{CC09E83C-DF19-4455-B122-2B1C6308C2B6}" srcOrd="1" destOrd="0" presId="urn:microsoft.com/office/officeart/2018/5/layout/IconCircleLabelList"/>
    <dgm:cxn modelId="{56785028-FC6D-4047-A7A9-28A31A97A452}" type="presParOf" srcId="{984E4B14-9748-4D72-A6DD-12BA0A0C5CE4}" destId="{1505FC7E-F8DE-49C7-A554-A711E0C4948A}" srcOrd="2" destOrd="0" presId="urn:microsoft.com/office/officeart/2018/5/layout/IconCircleLabelList"/>
    <dgm:cxn modelId="{550342FE-2CAA-47AE-B239-96F0DAFEB7F8}" type="presParOf" srcId="{984E4B14-9748-4D72-A6DD-12BA0A0C5CE4}" destId="{C528F7AF-2EB1-4D1A-84B1-FD4ADE06CAEB}" srcOrd="3" destOrd="0" presId="urn:microsoft.com/office/officeart/2018/5/layout/IconCircleLabelList"/>
    <dgm:cxn modelId="{F673B751-26E0-429C-B889-50DB3DBF2C6F}" type="presParOf" srcId="{BCC114D1-521A-4A0A-9A1C-A97001CF85A1}" destId="{9A6EDE54-0559-4BCE-917A-10DEA0FB256C}" srcOrd="11" destOrd="0" presId="urn:microsoft.com/office/officeart/2018/5/layout/IconCircleLabelList"/>
    <dgm:cxn modelId="{85291426-2E29-4E73-BCFC-215E6E119729}" type="presParOf" srcId="{BCC114D1-521A-4A0A-9A1C-A97001CF85A1}" destId="{D33F1E4D-C48A-4A71-82A3-F777CECDEFB7}" srcOrd="12" destOrd="0" presId="urn:microsoft.com/office/officeart/2018/5/layout/IconCircleLabelList"/>
    <dgm:cxn modelId="{22A6AB6D-D554-45CE-B320-AAA483C19211}" type="presParOf" srcId="{D33F1E4D-C48A-4A71-82A3-F777CECDEFB7}" destId="{238AAD23-4EDF-452A-B0C2-A01A4A418CC2}" srcOrd="0" destOrd="0" presId="urn:microsoft.com/office/officeart/2018/5/layout/IconCircleLabelList"/>
    <dgm:cxn modelId="{D1C29F70-C431-48CF-B40C-C18AD4F0B9A2}" type="presParOf" srcId="{D33F1E4D-C48A-4A71-82A3-F777CECDEFB7}" destId="{6232B433-A31F-49EE-8F1D-90BD836BA59B}" srcOrd="1" destOrd="0" presId="urn:microsoft.com/office/officeart/2018/5/layout/IconCircleLabelList"/>
    <dgm:cxn modelId="{B374D63E-66E7-4C99-9BEE-54114FBBA5E6}" type="presParOf" srcId="{D33F1E4D-C48A-4A71-82A3-F777CECDEFB7}" destId="{85AFF6C9-BBE1-4380-9926-82BEB8E497DD}" srcOrd="2" destOrd="0" presId="urn:microsoft.com/office/officeart/2018/5/layout/IconCircleLabelList"/>
    <dgm:cxn modelId="{BAE6E8F1-680D-41F5-9600-006E0236E883}" type="presParOf" srcId="{D33F1E4D-C48A-4A71-82A3-F777CECDEFB7}" destId="{E9D7A16D-760F-421E-9A82-F885D0893D97}" srcOrd="3" destOrd="0" presId="urn:microsoft.com/office/officeart/2018/5/layout/IconCircleLabelList"/>
    <dgm:cxn modelId="{13463DAC-7768-415B-8B82-88D5F5549DAA}" type="presParOf" srcId="{BCC114D1-521A-4A0A-9A1C-A97001CF85A1}" destId="{ED180D25-2D86-49E5-B543-EAB556C325B9}" srcOrd="13" destOrd="0" presId="urn:microsoft.com/office/officeart/2018/5/layout/IconCircleLabelList"/>
    <dgm:cxn modelId="{C0659656-599C-4E1D-B3E6-685C14BD224E}" type="presParOf" srcId="{BCC114D1-521A-4A0A-9A1C-A97001CF85A1}" destId="{3924DD85-9A4A-4CEC-8979-D0F958F5809C}" srcOrd="14" destOrd="0" presId="urn:microsoft.com/office/officeart/2018/5/layout/IconCircleLabelList"/>
    <dgm:cxn modelId="{55990FA9-15EC-4C14-BEE7-CCCFF04DF61E}" type="presParOf" srcId="{3924DD85-9A4A-4CEC-8979-D0F958F5809C}" destId="{618A0E31-11C6-4BC5-834C-061A2098B89E}" srcOrd="0" destOrd="0" presId="urn:microsoft.com/office/officeart/2018/5/layout/IconCircleLabelList"/>
    <dgm:cxn modelId="{53EE7E2D-51E5-4733-B3F3-A70887DAF65C}" type="presParOf" srcId="{3924DD85-9A4A-4CEC-8979-D0F958F5809C}" destId="{FAC84267-FD64-40FF-B0C7-241D84DAFC01}" srcOrd="1" destOrd="0" presId="urn:microsoft.com/office/officeart/2018/5/layout/IconCircleLabelList"/>
    <dgm:cxn modelId="{E6070380-798E-49B6-AD68-C9EDEE895835}" type="presParOf" srcId="{3924DD85-9A4A-4CEC-8979-D0F958F5809C}" destId="{B542186D-7EAE-49B9-91C4-153AE7D888BE}" srcOrd="2" destOrd="0" presId="urn:microsoft.com/office/officeart/2018/5/layout/IconCircleLabelList"/>
    <dgm:cxn modelId="{4D49D3F1-2A70-4652-A27E-693673E33D86}" type="presParOf" srcId="{3924DD85-9A4A-4CEC-8979-D0F958F5809C}" destId="{A604C8F6-5636-4308-AE23-B91CD1DBB09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2EB146-F6D4-4947-9EA6-4BB3015D498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B100526-A8BB-4EC3-9E9A-983A71F36CA6}">
      <dgm:prSet/>
      <dgm:spPr/>
      <dgm:t>
        <a:bodyPr/>
        <a:lstStyle/>
        <a:p>
          <a:pPr>
            <a:lnSpc>
              <a:spcPct val="100000"/>
            </a:lnSpc>
          </a:pPr>
          <a:r>
            <a:rPr lang="en-US"/>
            <a:t>The data set contains data like age, gender, job satisfaction, environment satisfaction, education field, job role, income, overtime, percentage salary hike, tenure, training time, years in current role, relationship status, and more. </a:t>
          </a:r>
        </a:p>
      </dgm:t>
    </dgm:pt>
    <dgm:pt modelId="{779A33BC-1136-456C-A4B5-55EDF8966321}" type="parTrans" cxnId="{3970B570-F4A6-48CE-8B46-68E6CCCB082E}">
      <dgm:prSet/>
      <dgm:spPr/>
      <dgm:t>
        <a:bodyPr/>
        <a:lstStyle/>
        <a:p>
          <a:endParaRPr lang="en-US"/>
        </a:p>
      </dgm:t>
    </dgm:pt>
    <dgm:pt modelId="{BA4845FD-ACEF-400C-9B7C-D5D655D5B276}" type="sibTrans" cxnId="{3970B570-F4A6-48CE-8B46-68E6CCCB082E}">
      <dgm:prSet/>
      <dgm:spPr/>
      <dgm:t>
        <a:bodyPr/>
        <a:lstStyle/>
        <a:p>
          <a:pPr>
            <a:lnSpc>
              <a:spcPct val="100000"/>
            </a:lnSpc>
          </a:pPr>
          <a:endParaRPr lang="en-US"/>
        </a:p>
      </dgm:t>
    </dgm:pt>
    <dgm:pt modelId="{852D6189-4AF2-4FBA-BEBF-91510A3C3972}">
      <dgm:prSet/>
      <dgm:spPr/>
      <dgm:t>
        <a:bodyPr/>
        <a:lstStyle/>
        <a:p>
          <a:pPr>
            <a:lnSpc>
              <a:spcPct val="100000"/>
            </a:lnSpc>
          </a:pPr>
          <a:r>
            <a:rPr lang="en-US"/>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dgm:t>
    </dgm:pt>
    <dgm:pt modelId="{379B0CD0-3580-4F8A-BECC-A640D2D994B1}" type="parTrans" cxnId="{1A4F94CB-EA95-4A39-8AE9-D654898265BD}">
      <dgm:prSet/>
      <dgm:spPr/>
      <dgm:t>
        <a:bodyPr/>
        <a:lstStyle/>
        <a:p>
          <a:endParaRPr lang="en-US"/>
        </a:p>
      </dgm:t>
    </dgm:pt>
    <dgm:pt modelId="{C046668B-237D-4BDC-8BC6-F901DA0DD7B8}" type="sibTrans" cxnId="{1A4F94CB-EA95-4A39-8AE9-D654898265BD}">
      <dgm:prSet/>
      <dgm:spPr/>
      <dgm:t>
        <a:bodyPr/>
        <a:lstStyle/>
        <a:p>
          <a:endParaRPr lang="en-US"/>
        </a:p>
      </dgm:t>
    </dgm:pt>
    <dgm:pt modelId="{5702C071-B702-49F5-98C6-691382202A73}" type="pres">
      <dgm:prSet presAssocID="{132EB146-F6D4-4947-9EA6-4BB3015D498F}" presName="root" presStyleCnt="0">
        <dgm:presLayoutVars>
          <dgm:dir/>
          <dgm:resizeHandles val="exact"/>
        </dgm:presLayoutVars>
      </dgm:prSet>
      <dgm:spPr/>
    </dgm:pt>
    <dgm:pt modelId="{A6866959-7302-469B-8987-814534BE4734}" type="pres">
      <dgm:prSet presAssocID="{132EB146-F6D4-4947-9EA6-4BB3015D498F}" presName="container" presStyleCnt="0">
        <dgm:presLayoutVars>
          <dgm:dir/>
          <dgm:resizeHandles val="exact"/>
        </dgm:presLayoutVars>
      </dgm:prSet>
      <dgm:spPr/>
    </dgm:pt>
    <dgm:pt modelId="{01D64E6E-3ADF-452D-9A2C-70D7D850AFA8}" type="pres">
      <dgm:prSet presAssocID="{5B100526-A8BB-4EC3-9E9A-983A71F36CA6}" presName="compNode" presStyleCnt="0"/>
      <dgm:spPr/>
    </dgm:pt>
    <dgm:pt modelId="{B5108DE1-DDF3-415D-89A6-BF2D225352F7}" type="pres">
      <dgm:prSet presAssocID="{5B100526-A8BB-4EC3-9E9A-983A71F36CA6}" presName="iconBgRect" presStyleLbl="bgShp" presStyleIdx="0" presStyleCnt="2"/>
      <dgm:spPr/>
    </dgm:pt>
    <dgm:pt modelId="{2B40898D-27F4-47BD-8C73-34AF037EAB78}" type="pres">
      <dgm:prSet presAssocID="{5B100526-A8BB-4EC3-9E9A-983A71F36C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ffice Worker"/>
        </a:ext>
      </dgm:extLst>
    </dgm:pt>
    <dgm:pt modelId="{77394493-BF78-412D-AAF2-0B6F3F9F6DB3}" type="pres">
      <dgm:prSet presAssocID="{5B100526-A8BB-4EC3-9E9A-983A71F36CA6}" presName="spaceRect" presStyleCnt="0"/>
      <dgm:spPr/>
    </dgm:pt>
    <dgm:pt modelId="{B4CEB1E3-25F0-4445-A3BE-2B078A680CA3}" type="pres">
      <dgm:prSet presAssocID="{5B100526-A8BB-4EC3-9E9A-983A71F36CA6}" presName="textRect" presStyleLbl="revTx" presStyleIdx="0" presStyleCnt="2">
        <dgm:presLayoutVars>
          <dgm:chMax val="1"/>
          <dgm:chPref val="1"/>
        </dgm:presLayoutVars>
      </dgm:prSet>
      <dgm:spPr/>
    </dgm:pt>
    <dgm:pt modelId="{DFBF2EBC-AF13-4C49-92EE-2112BDAA9ABD}" type="pres">
      <dgm:prSet presAssocID="{BA4845FD-ACEF-400C-9B7C-D5D655D5B276}" presName="sibTrans" presStyleLbl="sibTrans2D1" presStyleIdx="0" presStyleCnt="0"/>
      <dgm:spPr/>
    </dgm:pt>
    <dgm:pt modelId="{8FA7C5A0-B21C-49CC-8EF6-C701F527EFC0}" type="pres">
      <dgm:prSet presAssocID="{852D6189-4AF2-4FBA-BEBF-91510A3C3972}" presName="compNode" presStyleCnt="0"/>
      <dgm:spPr/>
    </dgm:pt>
    <dgm:pt modelId="{D3EB487E-1766-4530-8858-647DEA749D0A}" type="pres">
      <dgm:prSet presAssocID="{852D6189-4AF2-4FBA-BEBF-91510A3C3972}" presName="iconBgRect" presStyleLbl="bgShp" presStyleIdx="1" presStyleCnt="2"/>
      <dgm:spPr/>
    </dgm:pt>
    <dgm:pt modelId="{D4A552B3-168B-4C7C-8BFB-C91537A29EF9}" type="pres">
      <dgm:prSet presAssocID="{852D6189-4AF2-4FBA-BEBF-91510A3C397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F05AC999-C09E-481C-9F7C-D8D555B46EBD}" type="pres">
      <dgm:prSet presAssocID="{852D6189-4AF2-4FBA-BEBF-91510A3C3972}" presName="spaceRect" presStyleCnt="0"/>
      <dgm:spPr/>
    </dgm:pt>
    <dgm:pt modelId="{BC082B01-708A-4118-853E-7E6407BC1112}" type="pres">
      <dgm:prSet presAssocID="{852D6189-4AF2-4FBA-BEBF-91510A3C3972}" presName="textRect" presStyleLbl="revTx" presStyleIdx="1" presStyleCnt="2">
        <dgm:presLayoutVars>
          <dgm:chMax val="1"/>
          <dgm:chPref val="1"/>
        </dgm:presLayoutVars>
      </dgm:prSet>
      <dgm:spPr/>
    </dgm:pt>
  </dgm:ptLst>
  <dgm:cxnLst>
    <dgm:cxn modelId="{11803017-2F09-46E0-9112-0452515FA083}" type="presOf" srcId="{132EB146-F6D4-4947-9EA6-4BB3015D498F}" destId="{5702C071-B702-49F5-98C6-691382202A73}" srcOrd="0" destOrd="0" presId="urn:microsoft.com/office/officeart/2018/2/layout/IconCircleList"/>
    <dgm:cxn modelId="{F2FE4C37-D065-403E-9C2A-3A8796582FBF}" type="presOf" srcId="{852D6189-4AF2-4FBA-BEBF-91510A3C3972}" destId="{BC082B01-708A-4118-853E-7E6407BC1112}" srcOrd="0" destOrd="0" presId="urn:microsoft.com/office/officeart/2018/2/layout/IconCircleList"/>
    <dgm:cxn modelId="{7CB83F6D-F658-4148-9E53-25AC40EFA3C3}" type="presOf" srcId="{5B100526-A8BB-4EC3-9E9A-983A71F36CA6}" destId="{B4CEB1E3-25F0-4445-A3BE-2B078A680CA3}" srcOrd="0" destOrd="0" presId="urn:microsoft.com/office/officeart/2018/2/layout/IconCircleList"/>
    <dgm:cxn modelId="{3970B570-F4A6-48CE-8B46-68E6CCCB082E}" srcId="{132EB146-F6D4-4947-9EA6-4BB3015D498F}" destId="{5B100526-A8BB-4EC3-9E9A-983A71F36CA6}" srcOrd="0" destOrd="0" parTransId="{779A33BC-1136-456C-A4B5-55EDF8966321}" sibTransId="{BA4845FD-ACEF-400C-9B7C-D5D655D5B276}"/>
    <dgm:cxn modelId="{5FECF6A0-B498-4108-AEBA-640D81383CA5}" type="presOf" srcId="{BA4845FD-ACEF-400C-9B7C-D5D655D5B276}" destId="{DFBF2EBC-AF13-4C49-92EE-2112BDAA9ABD}" srcOrd="0" destOrd="0" presId="urn:microsoft.com/office/officeart/2018/2/layout/IconCircleList"/>
    <dgm:cxn modelId="{1A4F94CB-EA95-4A39-8AE9-D654898265BD}" srcId="{132EB146-F6D4-4947-9EA6-4BB3015D498F}" destId="{852D6189-4AF2-4FBA-BEBF-91510A3C3972}" srcOrd="1" destOrd="0" parTransId="{379B0CD0-3580-4F8A-BECC-A640D2D994B1}" sibTransId="{C046668B-237D-4BDC-8BC6-F901DA0DD7B8}"/>
    <dgm:cxn modelId="{58D6098F-3A82-4E65-A55E-33BB36C206DF}" type="presParOf" srcId="{5702C071-B702-49F5-98C6-691382202A73}" destId="{A6866959-7302-469B-8987-814534BE4734}" srcOrd="0" destOrd="0" presId="urn:microsoft.com/office/officeart/2018/2/layout/IconCircleList"/>
    <dgm:cxn modelId="{8E907EA7-33CD-4939-A85A-630188C4DE09}" type="presParOf" srcId="{A6866959-7302-469B-8987-814534BE4734}" destId="{01D64E6E-3ADF-452D-9A2C-70D7D850AFA8}" srcOrd="0" destOrd="0" presId="urn:microsoft.com/office/officeart/2018/2/layout/IconCircleList"/>
    <dgm:cxn modelId="{EAEF8766-3E83-46D4-85B4-8E32259F2FF1}" type="presParOf" srcId="{01D64E6E-3ADF-452D-9A2C-70D7D850AFA8}" destId="{B5108DE1-DDF3-415D-89A6-BF2D225352F7}" srcOrd="0" destOrd="0" presId="urn:microsoft.com/office/officeart/2018/2/layout/IconCircleList"/>
    <dgm:cxn modelId="{9AF9BA7C-1B8C-4B84-A206-8C0852C7F4E0}" type="presParOf" srcId="{01D64E6E-3ADF-452D-9A2C-70D7D850AFA8}" destId="{2B40898D-27F4-47BD-8C73-34AF037EAB78}" srcOrd="1" destOrd="0" presId="urn:microsoft.com/office/officeart/2018/2/layout/IconCircleList"/>
    <dgm:cxn modelId="{96EC8BBF-1F3A-4D6D-9B1B-E7165072C368}" type="presParOf" srcId="{01D64E6E-3ADF-452D-9A2C-70D7D850AFA8}" destId="{77394493-BF78-412D-AAF2-0B6F3F9F6DB3}" srcOrd="2" destOrd="0" presId="urn:microsoft.com/office/officeart/2018/2/layout/IconCircleList"/>
    <dgm:cxn modelId="{3D2CA75A-6B38-4223-860B-ECD1B85DF92A}" type="presParOf" srcId="{01D64E6E-3ADF-452D-9A2C-70D7D850AFA8}" destId="{B4CEB1E3-25F0-4445-A3BE-2B078A680CA3}" srcOrd="3" destOrd="0" presId="urn:microsoft.com/office/officeart/2018/2/layout/IconCircleList"/>
    <dgm:cxn modelId="{497FCA57-F7BD-4C2D-BFEE-19E1A2AC2F8B}" type="presParOf" srcId="{A6866959-7302-469B-8987-814534BE4734}" destId="{DFBF2EBC-AF13-4C49-92EE-2112BDAA9ABD}" srcOrd="1" destOrd="0" presId="urn:microsoft.com/office/officeart/2018/2/layout/IconCircleList"/>
    <dgm:cxn modelId="{B8E0C1A5-F2B3-44D8-B7EF-0F984F3299D9}" type="presParOf" srcId="{A6866959-7302-469B-8987-814534BE4734}" destId="{8FA7C5A0-B21C-49CC-8EF6-C701F527EFC0}" srcOrd="2" destOrd="0" presId="urn:microsoft.com/office/officeart/2018/2/layout/IconCircleList"/>
    <dgm:cxn modelId="{19716BA8-1C25-4D6F-8E21-4A5459BBC703}" type="presParOf" srcId="{8FA7C5A0-B21C-49CC-8EF6-C701F527EFC0}" destId="{D3EB487E-1766-4530-8858-647DEA749D0A}" srcOrd="0" destOrd="0" presId="urn:microsoft.com/office/officeart/2018/2/layout/IconCircleList"/>
    <dgm:cxn modelId="{7EB51D07-39DF-4766-AE2F-6F98F026B837}" type="presParOf" srcId="{8FA7C5A0-B21C-49CC-8EF6-C701F527EFC0}" destId="{D4A552B3-168B-4C7C-8BFB-C91537A29EF9}" srcOrd="1" destOrd="0" presId="urn:microsoft.com/office/officeart/2018/2/layout/IconCircleList"/>
    <dgm:cxn modelId="{FF7B31C6-205D-4866-ACB4-0CFBFF3C8FA9}" type="presParOf" srcId="{8FA7C5A0-B21C-49CC-8EF6-C701F527EFC0}" destId="{F05AC999-C09E-481C-9F7C-D8D555B46EBD}" srcOrd="2" destOrd="0" presId="urn:microsoft.com/office/officeart/2018/2/layout/IconCircleList"/>
    <dgm:cxn modelId="{CE61F21C-93F3-493E-9AB2-7E0C1AD0192F}" type="presParOf" srcId="{8FA7C5A0-B21C-49CC-8EF6-C701F527EFC0}" destId="{BC082B01-708A-4118-853E-7E6407BC111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FFBA2D-A4ED-4B6A-8BFF-C27B2500949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8270AB5-D43B-4757-81C8-8E63C06C419D}">
      <dgm:prSet/>
      <dgm:spPr/>
      <dgm:t>
        <a:bodyPr/>
        <a:lstStyle/>
        <a:p>
          <a:pPr>
            <a:lnSpc>
              <a:spcPct val="100000"/>
            </a:lnSpc>
          </a:pPr>
          <a:r>
            <a:rPr lang="en-US"/>
            <a:t>A modeling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modeling approaches</a:t>
          </a:r>
        </a:p>
      </dgm:t>
    </dgm:pt>
    <dgm:pt modelId="{B73EFD89-0D56-4C83-A7BD-C90252EBC734}" type="parTrans" cxnId="{D7605C8A-7F26-492E-988F-1F61FD0E3EEC}">
      <dgm:prSet/>
      <dgm:spPr/>
      <dgm:t>
        <a:bodyPr/>
        <a:lstStyle/>
        <a:p>
          <a:endParaRPr lang="en-US"/>
        </a:p>
      </dgm:t>
    </dgm:pt>
    <dgm:pt modelId="{99FF9C0C-733B-403A-AD84-47D787A6B1AA}" type="sibTrans" cxnId="{D7605C8A-7F26-492E-988F-1F61FD0E3EEC}">
      <dgm:prSet/>
      <dgm:spPr/>
      <dgm:t>
        <a:bodyPr/>
        <a:lstStyle/>
        <a:p>
          <a:pPr>
            <a:lnSpc>
              <a:spcPct val="100000"/>
            </a:lnSpc>
          </a:pPr>
          <a:endParaRPr lang="en-US"/>
        </a:p>
      </dgm:t>
    </dgm:pt>
    <dgm:pt modelId="{3D8C844A-3640-41FD-9C4C-A99E28E56BDE}">
      <dgm:prSet/>
      <dgm:spPr/>
      <dgm:t>
        <a:bodyPr/>
        <a:lstStyle/>
        <a:p>
          <a:pPr>
            <a:lnSpc>
              <a:spcPct val="100000"/>
            </a:lnSpc>
          </a:pPr>
          <a:r>
            <a:rPr lang="en-IN"/>
            <a:t>Immuno-dynamics </a:t>
          </a:r>
          <a:r>
            <a:rPr lang="en-IN" err="1"/>
            <a:t>modeling</a:t>
          </a:r>
          <a:endParaRPr lang="en-US"/>
        </a:p>
      </dgm:t>
    </dgm:pt>
    <dgm:pt modelId="{255C585B-94AC-4ED2-ADCA-7FA7F8A42B87}" type="parTrans" cxnId="{7D53D4BA-A3CF-4066-B760-ED820B1C077B}">
      <dgm:prSet/>
      <dgm:spPr/>
      <dgm:t>
        <a:bodyPr/>
        <a:lstStyle/>
        <a:p>
          <a:endParaRPr lang="en-US"/>
        </a:p>
      </dgm:t>
    </dgm:pt>
    <dgm:pt modelId="{CE10EBE5-1BB9-4DDF-AE27-B0937DFA75BB}" type="sibTrans" cxnId="{7D53D4BA-A3CF-4066-B760-ED820B1C077B}">
      <dgm:prSet/>
      <dgm:spPr/>
      <dgm:t>
        <a:bodyPr/>
        <a:lstStyle/>
        <a:p>
          <a:pPr>
            <a:lnSpc>
              <a:spcPct val="100000"/>
            </a:lnSpc>
          </a:pPr>
          <a:endParaRPr lang="en-US"/>
        </a:p>
      </dgm:t>
    </dgm:pt>
    <dgm:pt modelId="{2EC7D02F-8592-4C92-B92B-31880C25F9B5}">
      <dgm:prSet/>
      <dgm:spPr/>
      <dgm:t>
        <a:bodyPr/>
        <a:lstStyle/>
        <a:p>
          <a:pPr>
            <a:lnSpc>
              <a:spcPct val="100000"/>
            </a:lnSpc>
          </a:pPr>
          <a:r>
            <a:rPr lang="en-IN"/>
            <a:t>Statistical </a:t>
          </a:r>
          <a:r>
            <a:rPr lang="en-IN" err="1"/>
            <a:t>modeling</a:t>
          </a:r>
          <a:endParaRPr lang="en-US"/>
        </a:p>
      </dgm:t>
    </dgm:pt>
    <dgm:pt modelId="{8CD2F60F-7AFB-444A-BA81-6D3A87FA8B11}" type="parTrans" cxnId="{E6DACEBC-FB56-4FD3-89CE-FACA431CCC71}">
      <dgm:prSet/>
      <dgm:spPr/>
      <dgm:t>
        <a:bodyPr/>
        <a:lstStyle/>
        <a:p>
          <a:endParaRPr lang="en-US"/>
        </a:p>
      </dgm:t>
    </dgm:pt>
    <dgm:pt modelId="{216881C1-36F6-4003-893E-C6CB1D342580}" type="sibTrans" cxnId="{E6DACEBC-FB56-4FD3-89CE-FACA431CCC71}">
      <dgm:prSet/>
      <dgm:spPr/>
      <dgm:t>
        <a:bodyPr/>
        <a:lstStyle/>
        <a:p>
          <a:pPr>
            <a:lnSpc>
              <a:spcPct val="100000"/>
            </a:lnSpc>
          </a:pPr>
          <a:endParaRPr lang="en-US"/>
        </a:p>
      </dgm:t>
    </dgm:pt>
    <dgm:pt modelId="{956A524C-A76B-44CD-88A1-2125A5BE475E}">
      <dgm:prSet/>
      <dgm:spPr/>
      <dgm:t>
        <a:bodyPr/>
        <a:lstStyle/>
        <a:p>
          <a:pPr>
            <a:lnSpc>
              <a:spcPct val="100000"/>
            </a:lnSpc>
          </a:pPr>
          <a:r>
            <a:rPr lang="en-IN"/>
            <a:t>Integrated modeling method</a:t>
          </a:r>
          <a:endParaRPr lang="en-US"/>
        </a:p>
      </dgm:t>
    </dgm:pt>
    <dgm:pt modelId="{CB517D51-1F0E-4DA3-A079-478E7E2208D7}" type="parTrans" cxnId="{F233BDBB-02A8-4D3D-AC11-8A36DB20139B}">
      <dgm:prSet/>
      <dgm:spPr/>
      <dgm:t>
        <a:bodyPr/>
        <a:lstStyle/>
        <a:p>
          <a:endParaRPr lang="en-US"/>
        </a:p>
      </dgm:t>
    </dgm:pt>
    <dgm:pt modelId="{45604BA4-7697-437C-8833-5D9CB7561849}" type="sibTrans" cxnId="{F233BDBB-02A8-4D3D-AC11-8A36DB20139B}">
      <dgm:prSet/>
      <dgm:spPr/>
      <dgm:t>
        <a:bodyPr/>
        <a:lstStyle/>
        <a:p>
          <a:pPr>
            <a:lnSpc>
              <a:spcPct val="100000"/>
            </a:lnSpc>
          </a:pPr>
          <a:endParaRPr lang="en-US"/>
        </a:p>
      </dgm:t>
    </dgm:pt>
    <dgm:pt modelId="{DA6A0DE0-2B1E-4E6F-A4A0-92AD7BB5B92F}">
      <dgm:prSet/>
      <dgm:spPr/>
      <dgm:t>
        <a:bodyPr/>
        <a:lstStyle/>
        <a:p>
          <a:pPr>
            <a:lnSpc>
              <a:spcPct val="100000"/>
            </a:lnSpc>
          </a:pPr>
          <a:r>
            <a:rPr lang="en-IN"/>
            <a:t>Modeling instruction</a:t>
          </a:r>
          <a:endParaRPr lang="en-US"/>
        </a:p>
      </dgm:t>
    </dgm:pt>
    <dgm:pt modelId="{B3094CF9-903B-4E5A-9C71-BD2A601E440F}" type="parTrans" cxnId="{34998557-5FC4-4341-AA29-11E2A382C40D}">
      <dgm:prSet/>
      <dgm:spPr/>
      <dgm:t>
        <a:bodyPr/>
        <a:lstStyle/>
        <a:p>
          <a:endParaRPr lang="en-US"/>
        </a:p>
      </dgm:t>
    </dgm:pt>
    <dgm:pt modelId="{536308A6-0C01-4F36-A64B-31E3564D2D11}" type="sibTrans" cxnId="{34998557-5FC4-4341-AA29-11E2A382C40D}">
      <dgm:prSet/>
      <dgm:spPr/>
      <dgm:t>
        <a:bodyPr/>
        <a:lstStyle/>
        <a:p>
          <a:endParaRPr lang="en-US"/>
        </a:p>
      </dgm:t>
    </dgm:pt>
    <dgm:pt modelId="{60B658EA-3746-475C-A7F1-CB48BD27D30D}" type="pres">
      <dgm:prSet presAssocID="{37FFBA2D-A4ED-4B6A-8BFF-C27B2500949A}" presName="root" presStyleCnt="0">
        <dgm:presLayoutVars>
          <dgm:dir/>
          <dgm:resizeHandles val="exact"/>
        </dgm:presLayoutVars>
      </dgm:prSet>
      <dgm:spPr/>
    </dgm:pt>
    <dgm:pt modelId="{AD9AF679-8BAC-4B59-A2F2-FA7ECF8CA524}" type="pres">
      <dgm:prSet presAssocID="{37FFBA2D-A4ED-4B6A-8BFF-C27B2500949A}" presName="container" presStyleCnt="0">
        <dgm:presLayoutVars>
          <dgm:dir/>
          <dgm:resizeHandles val="exact"/>
        </dgm:presLayoutVars>
      </dgm:prSet>
      <dgm:spPr/>
    </dgm:pt>
    <dgm:pt modelId="{A7B71722-0805-4D08-89E0-03A700D0A299}" type="pres">
      <dgm:prSet presAssocID="{38270AB5-D43B-4757-81C8-8E63C06C419D}" presName="compNode" presStyleCnt="0"/>
      <dgm:spPr/>
    </dgm:pt>
    <dgm:pt modelId="{1061E39B-0E0A-48FE-B136-3CD2CC8C023A}" type="pres">
      <dgm:prSet presAssocID="{38270AB5-D43B-4757-81C8-8E63C06C419D}" presName="iconBgRect" presStyleLbl="bgShp" presStyleIdx="0" presStyleCnt="5"/>
      <dgm:spPr/>
    </dgm:pt>
    <dgm:pt modelId="{7CFE812A-46D2-4EAB-BEF8-6C92382BD673}" type="pres">
      <dgm:prSet presAssocID="{38270AB5-D43B-4757-81C8-8E63C06C419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0050D850-B091-42A3-BCED-7BFA5D113F10}" type="pres">
      <dgm:prSet presAssocID="{38270AB5-D43B-4757-81C8-8E63C06C419D}" presName="spaceRect" presStyleCnt="0"/>
      <dgm:spPr/>
    </dgm:pt>
    <dgm:pt modelId="{C011D638-7470-4386-AAF7-949B4A29C244}" type="pres">
      <dgm:prSet presAssocID="{38270AB5-D43B-4757-81C8-8E63C06C419D}" presName="textRect" presStyleLbl="revTx" presStyleIdx="0" presStyleCnt="5">
        <dgm:presLayoutVars>
          <dgm:chMax val="1"/>
          <dgm:chPref val="1"/>
        </dgm:presLayoutVars>
      </dgm:prSet>
      <dgm:spPr/>
    </dgm:pt>
    <dgm:pt modelId="{8AE7A818-6388-48B0-A2B5-964CD380C2BB}" type="pres">
      <dgm:prSet presAssocID="{99FF9C0C-733B-403A-AD84-47D787A6B1AA}" presName="sibTrans" presStyleLbl="sibTrans2D1" presStyleIdx="0" presStyleCnt="0"/>
      <dgm:spPr/>
    </dgm:pt>
    <dgm:pt modelId="{CCAC677A-A6D0-4B97-963F-C76FF0FBADD0}" type="pres">
      <dgm:prSet presAssocID="{3D8C844A-3640-41FD-9C4C-A99E28E56BDE}" presName="compNode" presStyleCnt="0"/>
      <dgm:spPr/>
    </dgm:pt>
    <dgm:pt modelId="{BF8C0F26-06C1-4537-8F8E-FC70375F7F7C}" type="pres">
      <dgm:prSet presAssocID="{3D8C844A-3640-41FD-9C4C-A99E28E56BDE}" presName="iconBgRect" presStyleLbl="bgShp" presStyleIdx="1" presStyleCnt="5"/>
      <dgm:spPr/>
    </dgm:pt>
    <dgm:pt modelId="{E88BEE6B-FD08-4ADB-9081-6EDDC4EB7540}" type="pres">
      <dgm:prSet presAssocID="{3D8C844A-3640-41FD-9C4C-A99E28E56BD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0F89635A-2B2F-4AC3-9751-80310C1D3C80}" type="pres">
      <dgm:prSet presAssocID="{3D8C844A-3640-41FD-9C4C-A99E28E56BDE}" presName="spaceRect" presStyleCnt="0"/>
      <dgm:spPr/>
    </dgm:pt>
    <dgm:pt modelId="{E8B7FAD7-B4A0-42D1-8D1F-983043367E60}" type="pres">
      <dgm:prSet presAssocID="{3D8C844A-3640-41FD-9C4C-A99E28E56BDE}" presName="textRect" presStyleLbl="revTx" presStyleIdx="1" presStyleCnt="5">
        <dgm:presLayoutVars>
          <dgm:chMax val="1"/>
          <dgm:chPref val="1"/>
        </dgm:presLayoutVars>
      </dgm:prSet>
      <dgm:spPr/>
    </dgm:pt>
    <dgm:pt modelId="{3546FFA5-2548-43C8-AC28-70761E546B5E}" type="pres">
      <dgm:prSet presAssocID="{CE10EBE5-1BB9-4DDF-AE27-B0937DFA75BB}" presName="sibTrans" presStyleLbl="sibTrans2D1" presStyleIdx="0" presStyleCnt="0"/>
      <dgm:spPr/>
    </dgm:pt>
    <dgm:pt modelId="{C4B450C1-979F-438C-AB9B-BF333FD6DE96}" type="pres">
      <dgm:prSet presAssocID="{2EC7D02F-8592-4C92-B92B-31880C25F9B5}" presName="compNode" presStyleCnt="0"/>
      <dgm:spPr/>
    </dgm:pt>
    <dgm:pt modelId="{FC5BDF75-8D71-46F2-995C-2C7A205D9A5A}" type="pres">
      <dgm:prSet presAssocID="{2EC7D02F-8592-4C92-B92B-31880C25F9B5}" presName="iconBgRect" presStyleLbl="bgShp" presStyleIdx="2" presStyleCnt="5"/>
      <dgm:spPr/>
    </dgm:pt>
    <dgm:pt modelId="{D8165584-85B4-4D13-B475-032BD992902C}" type="pres">
      <dgm:prSet presAssocID="{2EC7D02F-8592-4C92-B92B-31880C25F9B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F7B683DF-3079-4DC8-918E-BDF3EC6CE4A7}" type="pres">
      <dgm:prSet presAssocID="{2EC7D02F-8592-4C92-B92B-31880C25F9B5}" presName="spaceRect" presStyleCnt="0"/>
      <dgm:spPr/>
    </dgm:pt>
    <dgm:pt modelId="{131D6AE5-3D05-49B5-8E69-AE1E26129889}" type="pres">
      <dgm:prSet presAssocID="{2EC7D02F-8592-4C92-B92B-31880C25F9B5}" presName="textRect" presStyleLbl="revTx" presStyleIdx="2" presStyleCnt="5">
        <dgm:presLayoutVars>
          <dgm:chMax val="1"/>
          <dgm:chPref val="1"/>
        </dgm:presLayoutVars>
      </dgm:prSet>
      <dgm:spPr/>
    </dgm:pt>
    <dgm:pt modelId="{8F12C1E1-89B8-46B0-B75A-620C2859DF97}" type="pres">
      <dgm:prSet presAssocID="{216881C1-36F6-4003-893E-C6CB1D342580}" presName="sibTrans" presStyleLbl="sibTrans2D1" presStyleIdx="0" presStyleCnt="0"/>
      <dgm:spPr/>
    </dgm:pt>
    <dgm:pt modelId="{8BC0DF83-CB0F-40F2-8162-C6DE9DB34D63}" type="pres">
      <dgm:prSet presAssocID="{956A524C-A76B-44CD-88A1-2125A5BE475E}" presName="compNode" presStyleCnt="0"/>
      <dgm:spPr/>
    </dgm:pt>
    <dgm:pt modelId="{3B1B6E40-4EA8-4D62-8FB2-29FE29C2A0BD}" type="pres">
      <dgm:prSet presAssocID="{956A524C-A76B-44CD-88A1-2125A5BE475E}" presName="iconBgRect" presStyleLbl="bgShp" presStyleIdx="3" presStyleCnt="5"/>
      <dgm:spPr/>
    </dgm:pt>
    <dgm:pt modelId="{7A9504B0-9390-4756-9885-8FBF57D9FD92}" type="pres">
      <dgm:prSet presAssocID="{956A524C-A76B-44CD-88A1-2125A5BE475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
        </a:ext>
      </dgm:extLst>
    </dgm:pt>
    <dgm:pt modelId="{29A546BD-7DD7-4D2B-B3C8-2C1BD8DA5DEC}" type="pres">
      <dgm:prSet presAssocID="{956A524C-A76B-44CD-88A1-2125A5BE475E}" presName="spaceRect" presStyleCnt="0"/>
      <dgm:spPr/>
    </dgm:pt>
    <dgm:pt modelId="{A85F18D7-33EC-4051-9258-C864E59CAC2D}" type="pres">
      <dgm:prSet presAssocID="{956A524C-A76B-44CD-88A1-2125A5BE475E}" presName="textRect" presStyleLbl="revTx" presStyleIdx="3" presStyleCnt="5">
        <dgm:presLayoutVars>
          <dgm:chMax val="1"/>
          <dgm:chPref val="1"/>
        </dgm:presLayoutVars>
      </dgm:prSet>
      <dgm:spPr/>
    </dgm:pt>
    <dgm:pt modelId="{2F54C066-BA3B-45F3-B59A-11E83A3CEBCA}" type="pres">
      <dgm:prSet presAssocID="{45604BA4-7697-437C-8833-5D9CB7561849}" presName="sibTrans" presStyleLbl="sibTrans2D1" presStyleIdx="0" presStyleCnt="0"/>
      <dgm:spPr/>
    </dgm:pt>
    <dgm:pt modelId="{B5A86ADE-A7BA-4DEE-8739-98ED0A5FD25D}" type="pres">
      <dgm:prSet presAssocID="{DA6A0DE0-2B1E-4E6F-A4A0-92AD7BB5B92F}" presName="compNode" presStyleCnt="0"/>
      <dgm:spPr/>
    </dgm:pt>
    <dgm:pt modelId="{BB41EE8A-9008-476D-9F12-350014BAEAA2}" type="pres">
      <dgm:prSet presAssocID="{DA6A0DE0-2B1E-4E6F-A4A0-92AD7BB5B92F}" presName="iconBgRect" presStyleLbl="bgShp" presStyleIdx="4" presStyleCnt="5"/>
      <dgm:spPr/>
    </dgm:pt>
    <dgm:pt modelId="{5E3762BE-26F8-4341-AE97-5CFCB7355C35}" type="pres">
      <dgm:prSet presAssocID="{DA6A0DE0-2B1E-4E6F-A4A0-92AD7BB5B92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eacher"/>
        </a:ext>
      </dgm:extLst>
    </dgm:pt>
    <dgm:pt modelId="{60B0407B-2540-436E-B033-D048B38080FC}" type="pres">
      <dgm:prSet presAssocID="{DA6A0DE0-2B1E-4E6F-A4A0-92AD7BB5B92F}" presName="spaceRect" presStyleCnt="0"/>
      <dgm:spPr/>
    </dgm:pt>
    <dgm:pt modelId="{FCBB7FDD-87B0-4EF9-A767-CFCF47A1D88C}" type="pres">
      <dgm:prSet presAssocID="{DA6A0DE0-2B1E-4E6F-A4A0-92AD7BB5B92F}" presName="textRect" presStyleLbl="revTx" presStyleIdx="4" presStyleCnt="5">
        <dgm:presLayoutVars>
          <dgm:chMax val="1"/>
          <dgm:chPref val="1"/>
        </dgm:presLayoutVars>
      </dgm:prSet>
      <dgm:spPr/>
    </dgm:pt>
  </dgm:ptLst>
  <dgm:cxnLst>
    <dgm:cxn modelId="{39720104-B9CE-44F9-8050-6D8C1BE479A1}" type="presOf" srcId="{2EC7D02F-8592-4C92-B92B-31880C25F9B5}" destId="{131D6AE5-3D05-49B5-8E69-AE1E26129889}" srcOrd="0" destOrd="0" presId="urn:microsoft.com/office/officeart/2018/2/layout/IconCircleList"/>
    <dgm:cxn modelId="{41387C1F-DCC2-4BE1-A7B9-36BDB2824F85}" type="presOf" srcId="{216881C1-36F6-4003-893E-C6CB1D342580}" destId="{8F12C1E1-89B8-46B0-B75A-620C2859DF97}" srcOrd="0" destOrd="0" presId="urn:microsoft.com/office/officeart/2018/2/layout/IconCircleList"/>
    <dgm:cxn modelId="{84472F60-B10F-4E95-96C5-A140F672EB1F}" type="presOf" srcId="{45604BA4-7697-437C-8833-5D9CB7561849}" destId="{2F54C066-BA3B-45F3-B59A-11E83A3CEBCA}" srcOrd="0" destOrd="0" presId="urn:microsoft.com/office/officeart/2018/2/layout/IconCircleList"/>
    <dgm:cxn modelId="{EB4D4962-F238-4671-A8EF-27F949D2775B}" type="presOf" srcId="{38270AB5-D43B-4757-81C8-8E63C06C419D}" destId="{C011D638-7470-4386-AAF7-949B4A29C244}" srcOrd="0" destOrd="0" presId="urn:microsoft.com/office/officeart/2018/2/layout/IconCircleList"/>
    <dgm:cxn modelId="{42124C67-78C2-4020-839A-613004073B1B}" type="presOf" srcId="{DA6A0DE0-2B1E-4E6F-A4A0-92AD7BB5B92F}" destId="{FCBB7FDD-87B0-4EF9-A767-CFCF47A1D88C}" srcOrd="0" destOrd="0" presId="urn:microsoft.com/office/officeart/2018/2/layout/IconCircleList"/>
    <dgm:cxn modelId="{7D8E9849-649F-47AF-97A7-3EB20A49E127}" type="presOf" srcId="{CE10EBE5-1BB9-4DDF-AE27-B0937DFA75BB}" destId="{3546FFA5-2548-43C8-AC28-70761E546B5E}" srcOrd="0" destOrd="0" presId="urn:microsoft.com/office/officeart/2018/2/layout/IconCircleList"/>
    <dgm:cxn modelId="{34998557-5FC4-4341-AA29-11E2A382C40D}" srcId="{37FFBA2D-A4ED-4B6A-8BFF-C27B2500949A}" destId="{DA6A0DE0-2B1E-4E6F-A4A0-92AD7BB5B92F}" srcOrd="4" destOrd="0" parTransId="{B3094CF9-903B-4E5A-9C71-BD2A601E440F}" sibTransId="{536308A6-0C01-4F36-A64B-31E3564D2D11}"/>
    <dgm:cxn modelId="{D7605C8A-7F26-492E-988F-1F61FD0E3EEC}" srcId="{37FFBA2D-A4ED-4B6A-8BFF-C27B2500949A}" destId="{38270AB5-D43B-4757-81C8-8E63C06C419D}" srcOrd="0" destOrd="0" parTransId="{B73EFD89-0D56-4C83-A7BD-C90252EBC734}" sibTransId="{99FF9C0C-733B-403A-AD84-47D787A6B1AA}"/>
    <dgm:cxn modelId="{E00B3A97-F999-4159-92A3-BB8CACEF1B26}" type="presOf" srcId="{3D8C844A-3640-41FD-9C4C-A99E28E56BDE}" destId="{E8B7FAD7-B4A0-42D1-8D1F-983043367E60}" srcOrd="0" destOrd="0" presId="urn:microsoft.com/office/officeart/2018/2/layout/IconCircleList"/>
    <dgm:cxn modelId="{190D51A2-E9A2-466C-A5CE-46C41812D203}" type="presOf" srcId="{37FFBA2D-A4ED-4B6A-8BFF-C27B2500949A}" destId="{60B658EA-3746-475C-A7F1-CB48BD27D30D}" srcOrd="0" destOrd="0" presId="urn:microsoft.com/office/officeart/2018/2/layout/IconCircleList"/>
    <dgm:cxn modelId="{7D53D4BA-A3CF-4066-B760-ED820B1C077B}" srcId="{37FFBA2D-A4ED-4B6A-8BFF-C27B2500949A}" destId="{3D8C844A-3640-41FD-9C4C-A99E28E56BDE}" srcOrd="1" destOrd="0" parTransId="{255C585B-94AC-4ED2-ADCA-7FA7F8A42B87}" sibTransId="{CE10EBE5-1BB9-4DDF-AE27-B0937DFA75BB}"/>
    <dgm:cxn modelId="{F233BDBB-02A8-4D3D-AC11-8A36DB20139B}" srcId="{37FFBA2D-A4ED-4B6A-8BFF-C27B2500949A}" destId="{956A524C-A76B-44CD-88A1-2125A5BE475E}" srcOrd="3" destOrd="0" parTransId="{CB517D51-1F0E-4DA3-A079-478E7E2208D7}" sibTransId="{45604BA4-7697-437C-8833-5D9CB7561849}"/>
    <dgm:cxn modelId="{E6DACEBC-FB56-4FD3-89CE-FACA431CCC71}" srcId="{37FFBA2D-A4ED-4B6A-8BFF-C27B2500949A}" destId="{2EC7D02F-8592-4C92-B92B-31880C25F9B5}" srcOrd="2" destOrd="0" parTransId="{8CD2F60F-7AFB-444A-BA81-6D3A87FA8B11}" sibTransId="{216881C1-36F6-4003-893E-C6CB1D342580}"/>
    <dgm:cxn modelId="{BB4C04C4-6075-406C-9353-823D53153975}" type="presOf" srcId="{956A524C-A76B-44CD-88A1-2125A5BE475E}" destId="{A85F18D7-33EC-4051-9258-C864E59CAC2D}" srcOrd="0" destOrd="0" presId="urn:microsoft.com/office/officeart/2018/2/layout/IconCircleList"/>
    <dgm:cxn modelId="{F70D3DE9-1ECB-4C95-BE0A-8D6C7A663452}" type="presOf" srcId="{99FF9C0C-733B-403A-AD84-47D787A6B1AA}" destId="{8AE7A818-6388-48B0-A2B5-964CD380C2BB}" srcOrd="0" destOrd="0" presId="urn:microsoft.com/office/officeart/2018/2/layout/IconCircleList"/>
    <dgm:cxn modelId="{4CA0ECAA-599B-4A65-998E-82B882D3CBBD}" type="presParOf" srcId="{60B658EA-3746-475C-A7F1-CB48BD27D30D}" destId="{AD9AF679-8BAC-4B59-A2F2-FA7ECF8CA524}" srcOrd="0" destOrd="0" presId="urn:microsoft.com/office/officeart/2018/2/layout/IconCircleList"/>
    <dgm:cxn modelId="{06B8DC96-A05D-47D2-87D1-1066E9445791}" type="presParOf" srcId="{AD9AF679-8BAC-4B59-A2F2-FA7ECF8CA524}" destId="{A7B71722-0805-4D08-89E0-03A700D0A299}" srcOrd="0" destOrd="0" presId="urn:microsoft.com/office/officeart/2018/2/layout/IconCircleList"/>
    <dgm:cxn modelId="{269D2D84-7399-44AD-8CD7-C81E724C84AC}" type="presParOf" srcId="{A7B71722-0805-4D08-89E0-03A700D0A299}" destId="{1061E39B-0E0A-48FE-B136-3CD2CC8C023A}" srcOrd="0" destOrd="0" presId="urn:microsoft.com/office/officeart/2018/2/layout/IconCircleList"/>
    <dgm:cxn modelId="{B9EDA579-0D0C-43C4-95F5-106BA2C05243}" type="presParOf" srcId="{A7B71722-0805-4D08-89E0-03A700D0A299}" destId="{7CFE812A-46D2-4EAB-BEF8-6C92382BD673}" srcOrd="1" destOrd="0" presId="urn:microsoft.com/office/officeart/2018/2/layout/IconCircleList"/>
    <dgm:cxn modelId="{41D6FB0B-2449-48F4-953F-A146285DFDEB}" type="presParOf" srcId="{A7B71722-0805-4D08-89E0-03A700D0A299}" destId="{0050D850-B091-42A3-BCED-7BFA5D113F10}" srcOrd="2" destOrd="0" presId="urn:microsoft.com/office/officeart/2018/2/layout/IconCircleList"/>
    <dgm:cxn modelId="{FDEB1057-1B1F-4F0C-9715-881A15745574}" type="presParOf" srcId="{A7B71722-0805-4D08-89E0-03A700D0A299}" destId="{C011D638-7470-4386-AAF7-949B4A29C244}" srcOrd="3" destOrd="0" presId="urn:microsoft.com/office/officeart/2018/2/layout/IconCircleList"/>
    <dgm:cxn modelId="{2AF5B48F-4B3F-437D-9306-3384AADE374D}" type="presParOf" srcId="{AD9AF679-8BAC-4B59-A2F2-FA7ECF8CA524}" destId="{8AE7A818-6388-48B0-A2B5-964CD380C2BB}" srcOrd="1" destOrd="0" presId="urn:microsoft.com/office/officeart/2018/2/layout/IconCircleList"/>
    <dgm:cxn modelId="{12EC189C-3BE5-478A-8405-C65E415A0D3D}" type="presParOf" srcId="{AD9AF679-8BAC-4B59-A2F2-FA7ECF8CA524}" destId="{CCAC677A-A6D0-4B97-963F-C76FF0FBADD0}" srcOrd="2" destOrd="0" presId="urn:microsoft.com/office/officeart/2018/2/layout/IconCircleList"/>
    <dgm:cxn modelId="{F441C566-DFF2-4427-AAB6-6B9425065489}" type="presParOf" srcId="{CCAC677A-A6D0-4B97-963F-C76FF0FBADD0}" destId="{BF8C0F26-06C1-4537-8F8E-FC70375F7F7C}" srcOrd="0" destOrd="0" presId="urn:microsoft.com/office/officeart/2018/2/layout/IconCircleList"/>
    <dgm:cxn modelId="{9974C5CD-A9F1-4DAF-9579-387B4C11CF88}" type="presParOf" srcId="{CCAC677A-A6D0-4B97-963F-C76FF0FBADD0}" destId="{E88BEE6B-FD08-4ADB-9081-6EDDC4EB7540}" srcOrd="1" destOrd="0" presId="urn:microsoft.com/office/officeart/2018/2/layout/IconCircleList"/>
    <dgm:cxn modelId="{FF89EF34-6493-4A8F-AC8E-2CB49B78E2BF}" type="presParOf" srcId="{CCAC677A-A6D0-4B97-963F-C76FF0FBADD0}" destId="{0F89635A-2B2F-4AC3-9751-80310C1D3C80}" srcOrd="2" destOrd="0" presId="urn:microsoft.com/office/officeart/2018/2/layout/IconCircleList"/>
    <dgm:cxn modelId="{7EA2C3C9-6D06-48C4-BB0F-884F4C513D64}" type="presParOf" srcId="{CCAC677A-A6D0-4B97-963F-C76FF0FBADD0}" destId="{E8B7FAD7-B4A0-42D1-8D1F-983043367E60}" srcOrd="3" destOrd="0" presId="urn:microsoft.com/office/officeart/2018/2/layout/IconCircleList"/>
    <dgm:cxn modelId="{8F15B991-228B-42D5-9DD4-9BE15A64D0CB}" type="presParOf" srcId="{AD9AF679-8BAC-4B59-A2F2-FA7ECF8CA524}" destId="{3546FFA5-2548-43C8-AC28-70761E546B5E}" srcOrd="3" destOrd="0" presId="urn:microsoft.com/office/officeart/2018/2/layout/IconCircleList"/>
    <dgm:cxn modelId="{1AD58E89-8067-4ABC-A6DD-D91508156338}" type="presParOf" srcId="{AD9AF679-8BAC-4B59-A2F2-FA7ECF8CA524}" destId="{C4B450C1-979F-438C-AB9B-BF333FD6DE96}" srcOrd="4" destOrd="0" presId="urn:microsoft.com/office/officeart/2018/2/layout/IconCircleList"/>
    <dgm:cxn modelId="{FFB02E37-F145-42F8-9E7A-25701DFCBC27}" type="presParOf" srcId="{C4B450C1-979F-438C-AB9B-BF333FD6DE96}" destId="{FC5BDF75-8D71-46F2-995C-2C7A205D9A5A}" srcOrd="0" destOrd="0" presId="urn:microsoft.com/office/officeart/2018/2/layout/IconCircleList"/>
    <dgm:cxn modelId="{59D690F1-FC0C-4321-ABF8-6FABBB5D074C}" type="presParOf" srcId="{C4B450C1-979F-438C-AB9B-BF333FD6DE96}" destId="{D8165584-85B4-4D13-B475-032BD992902C}" srcOrd="1" destOrd="0" presId="urn:microsoft.com/office/officeart/2018/2/layout/IconCircleList"/>
    <dgm:cxn modelId="{F71ECD69-70E4-491F-906D-57C756F1400F}" type="presParOf" srcId="{C4B450C1-979F-438C-AB9B-BF333FD6DE96}" destId="{F7B683DF-3079-4DC8-918E-BDF3EC6CE4A7}" srcOrd="2" destOrd="0" presId="urn:microsoft.com/office/officeart/2018/2/layout/IconCircleList"/>
    <dgm:cxn modelId="{B49EFDBF-B5A2-467D-9840-199A5DF354D7}" type="presParOf" srcId="{C4B450C1-979F-438C-AB9B-BF333FD6DE96}" destId="{131D6AE5-3D05-49B5-8E69-AE1E26129889}" srcOrd="3" destOrd="0" presId="urn:microsoft.com/office/officeart/2018/2/layout/IconCircleList"/>
    <dgm:cxn modelId="{A53E1CEE-971E-4991-A294-263E87092F5E}" type="presParOf" srcId="{AD9AF679-8BAC-4B59-A2F2-FA7ECF8CA524}" destId="{8F12C1E1-89B8-46B0-B75A-620C2859DF97}" srcOrd="5" destOrd="0" presId="urn:microsoft.com/office/officeart/2018/2/layout/IconCircleList"/>
    <dgm:cxn modelId="{DF447EFE-A71E-49E3-AE45-0C31589FD07C}" type="presParOf" srcId="{AD9AF679-8BAC-4B59-A2F2-FA7ECF8CA524}" destId="{8BC0DF83-CB0F-40F2-8162-C6DE9DB34D63}" srcOrd="6" destOrd="0" presId="urn:microsoft.com/office/officeart/2018/2/layout/IconCircleList"/>
    <dgm:cxn modelId="{542F0CBB-ACD0-457B-A14A-45F74FC72C9F}" type="presParOf" srcId="{8BC0DF83-CB0F-40F2-8162-C6DE9DB34D63}" destId="{3B1B6E40-4EA8-4D62-8FB2-29FE29C2A0BD}" srcOrd="0" destOrd="0" presId="urn:microsoft.com/office/officeart/2018/2/layout/IconCircleList"/>
    <dgm:cxn modelId="{7B2FF910-364A-40DE-BB6D-6FD96A8ABCE0}" type="presParOf" srcId="{8BC0DF83-CB0F-40F2-8162-C6DE9DB34D63}" destId="{7A9504B0-9390-4756-9885-8FBF57D9FD92}" srcOrd="1" destOrd="0" presId="urn:microsoft.com/office/officeart/2018/2/layout/IconCircleList"/>
    <dgm:cxn modelId="{BE863C5C-3490-4CBB-8350-893AFE144F3E}" type="presParOf" srcId="{8BC0DF83-CB0F-40F2-8162-C6DE9DB34D63}" destId="{29A546BD-7DD7-4D2B-B3C8-2C1BD8DA5DEC}" srcOrd="2" destOrd="0" presId="urn:microsoft.com/office/officeart/2018/2/layout/IconCircleList"/>
    <dgm:cxn modelId="{9D53C7AB-67F7-4394-AA12-55871C6252F1}" type="presParOf" srcId="{8BC0DF83-CB0F-40F2-8162-C6DE9DB34D63}" destId="{A85F18D7-33EC-4051-9258-C864E59CAC2D}" srcOrd="3" destOrd="0" presId="urn:microsoft.com/office/officeart/2018/2/layout/IconCircleList"/>
    <dgm:cxn modelId="{D0817C5C-AAE9-480A-AADD-3FA71D05D336}" type="presParOf" srcId="{AD9AF679-8BAC-4B59-A2F2-FA7ECF8CA524}" destId="{2F54C066-BA3B-45F3-B59A-11E83A3CEBCA}" srcOrd="7" destOrd="0" presId="urn:microsoft.com/office/officeart/2018/2/layout/IconCircleList"/>
    <dgm:cxn modelId="{CFF23BC6-FD45-4C86-AB46-9D21FBD0B144}" type="presParOf" srcId="{AD9AF679-8BAC-4B59-A2F2-FA7ECF8CA524}" destId="{B5A86ADE-A7BA-4DEE-8739-98ED0A5FD25D}" srcOrd="8" destOrd="0" presId="urn:microsoft.com/office/officeart/2018/2/layout/IconCircleList"/>
    <dgm:cxn modelId="{ED20B3DD-6098-4D6F-8880-D3C40AF83F73}" type="presParOf" srcId="{B5A86ADE-A7BA-4DEE-8739-98ED0A5FD25D}" destId="{BB41EE8A-9008-476D-9F12-350014BAEAA2}" srcOrd="0" destOrd="0" presId="urn:microsoft.com/office/officeart/2018/2/layout/IconCircleList"/>
    <dgm:cxn modelId="{F4BF7973-B6F5-44FE-A1D6-E7F91D647C85}" type="presParOf" srcId="{B5A86ADE-A7BA-4DEE-8739-98ED0A5FD25D}" destId="{5E3762BE-26F8-4341-AE97-5CFCB7355C35}" srcOrd="1" destOrd="0" presId="urn:microsoft.com/office/officeart/2018/2/layout/IconCircleList"/>
    <dgm:cxn modelId="{37FAD1E8-41CE-4CA0-B775-7272F18D2F00}" type="presParOf" srcId="{B5A86ADE-A7BA-4DEE-8739-98ED0A5FD25D}" destId="{60B0407B-2540-436E-B033-D048B38080FC}" srcOrd="2" destOrd="0" presId="urn:microsoft.com/office/officeart/2018/2/layout/IconCircleList"/>
    <dgm:cxn modelId="{484A1D56-E41F-4A64-98FF-E0BA18F7A28D}" type="presParOf" srcId="{B5A86ADE-A7BA-4DEE-8739-98ED0A5FD25D}" destId="{FCBB7FDD-87B0-4EF9-A767-CFCF47A1D88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11E4E0-E306-4F1E-8F8D-1648196359F8}"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E7ABC0C-7EC6-4B6D-B935-4A1836FB6796}">
      <dgm:prSet/>
      <dgm:spPr/>
      <dgm:t>
        <a:bodyPr/>
        <a:lstStyle/>
        <a:p>
          <a:pPr>
            <a:lnSpc>
              <a:spcPct val="100000"/>
            </a:lnSpc>
          </a:pPr>
          <a:r>
            <a:rPr lang="en-US"/>
            <a:t>Gather relevant data from performance reviews, surveys, and performance management systems.</a:t>
          </a:r>
        </a:p>
      </dgm:t>
    </dgm:pt>
    <dgm:pt modelId="{E02A84B3-856B-447E-9C05-8A9DCF07CE63}" type="parTrans" cxnId="{1ADE42B6-5FE6-4C66-828A-F092CF122BE4}">
      <dgm:prSet/>
      <dgm:spPr/>
      <dgm:t>
        <a:bodyPr/>
        <a:lstStyle/>
        <a:p>
          <a:endParaRPr lang="en-US"/>
        </a:p>
      </dgm:t>
    </dgm:pt>
    <dgm:pt modelId="{05114B7A-9EC2-4828-BC2C-C39195B28B86}" type="sibTrans" cxnId="{1ADE42B6-5FE6-4C66-828A-F092CF122BE4}">
      <dgm:prSet/>
      <dgm:spPr/>
      <dgm:t>
        <a:bodyPr/>
        <a:lstStyle/>
        <a:p>
          <a:pPr>
            <a:lnSpc>
              <a:spcPct val="100000"/>
            </a:lnSpc>
          </a:pPr>
          <a:endParaRPr lang="en-US"/>
        </a:p>
      </dgm:t>
    </dgm:pt>
    <dgm:pt modelId="{5EF7B3D0-2F31-45E5-92A3-F7CA549835A8}">
      <dgm:prSet/>
      <dgm:spPr/>
      <dgm:t>
        <a:bodyPr/>
        <a:lstStyle/>
        <a:p>
          <a:pPr>
            <a:lnSpc>
              <a:spcPct val="100000"/>
            </a:lnSpc>
          </a:pPr>
          <a:r>
            <a:rPr lang="en-US"/>
            <a:t>Analyze the collected data using statistical methods, identifying trends, patterns, and areas of strength and weakness.</a:t>
          </a:r>
        </a:p>
      </dgm:t>
    </dgm:pt>
    <dgm:pt modelId="{B0A65EDF-3127-4934-8D69-0521AA045EE7}" type="parTrans" cxnId="{9D59680A-91B4-40ED-AC1F-3BC53CF6C8B1}">
      <dgm:prSet/>
      <dgm:spPr/>
      <dgm:t>
        <a:bodyPr/>
        <a:lstStyle/>
        <a:p>
          <a:endParaRPr lang="en-US"/>
        </a:p>
      </dgm:t>
    </dgm:pt>
    <dgm:pt modelId="{003CEE80-8D29-41CF-85B6-81D7351BAFA7}" type="sibTrans" cxnId="{9D59680A-91B4-40ED-AC1F-3BC53CF6C8B1}">
      <dgm:prSet/>
      <dgm:spPr/>
      <dgm:t>
        <a:bodyPr/>
        <a:lstStyle/>
        <a:p>
          <a:pPr>
            <a:lnSpc>
              <a:spcPct val="100000"/>
            </a:lnSpc>
          </a:pPr>
          <a:endParaRPr lang="en-US"/>
        </a:p>
      </dgm:t>
    </dgm:pt>
    <dgm:pt modelId="{BCB0F820-BC8C-4153-BD4C-EEDCDCDB2A0C}">
      <dgm:prSet/>
      <dgm:spPr/>
      <dgm:t>
        <a:bodyPr/>
        <a:lstStyle/>
        <a:p>
          <a:pPr>
            <a:lnSpc>
              <a:spcPct val="100000"/>
            </a:lnSpc>
          </a:pPr>
          <a:r>
            <a:rPr lang="en-US"/>
            <a:t>Interpret the results to understand the individual employee's performance, identifying strengths, areas for improvement, and potential development needs.</a:t>
          </a:r>
        </a:p>
      </dgm:t>
    </dgm:pt>
    <dgm:pt modelId="{C206F32C-871B-48E4-A7E0-014EA0AF1AEA}" type="parTrans" cxnId="{685A3411-842C-446C-BD93-C131E1D61D01}">
      <dgm:prSet/>
      <dgm:spPr/>
      <dgm:t>
        <a:bodyPr/>
        <a:lstStyle/>
        <a:p>
          <a:endParaRPr lang="en-US"/>
        </a:p>
      </dgm:t>
    </dgm:pt>
    <dgm:pt modelId="{A919EEB7-D196-41C6-A485-FD4A788DA100}" type="sibTrans" cxnId="{685A3411-842C-446C-BD93-C131E1D61D01}">
      <dgm:prSet/>
      <dgm:spPr/>
      <dgm:t>
        <a:bodyPr/>
        <a:lstStyle/>
        <a:p>
          <a:endParaRPr lang="en-US"/>
        </a:p>
      </dgm:t>
    </dgm:pt>
    <dgm:pt modelId="{C9045BFA-0A3D-4210-9C3B-B5363DBE7C6B}" type="pres">
      <dgm:prSet presAssocID="{AD11E4E0-E306-4F1E-8F8D-1648196359F8}" presName="root" presStyleCnt="0">
        <dgm:presLayoutVars>
          <dgm:dir/>
          <dgm:resizeHandles val="exact"/>
        </dgm:presLayoutVars>
      </dgm:prSet>
      <dgm:spPr/>
    </dgm:pt>
    <dgm:pt modelId="{072433B0-3BC7-4BB8-A8BB-774AD7C89727}" type="pres">
      <dgm:prSet presAssocID="{0E7ABC0C-7EC6-4B6D-B935-4A1836FB6796}" presName="compNode" presStyleCnt="0"/>
      <dgm:spPr/>
    </dgm:pt>
    <dgm:pt modelId="{A92E4BE2-8E33-4754-9C78-8D9B10A9BC5F}" type="pres">
      <dgm:prSet presAssocID="{0E7ABC0C-7EC6-4B6D-B935-4A1836FB67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3F6B149D-4AEC-4226-A8F0-A06DE1FFAF88}" type="pres">
      <dgm:prSet presAssocID="{0E7ABC0C-7EC6-4B6D-B935-4A1836FB6796}" presName="spaceRect" presStyleCnt="0"/>
      <dgm:spPr/>
    </dgm:pt>
    <dgm:pt modelId="{A4773702-74BB-4A40-9765-1002E0AB8D77}" type="pres">
      <dgm:prSet presAssocID="{0E7ABC0C-7EC6-4B6D-B935-4A1836FB6796}" presName="textRect" presStyleLbl="revTx" presStyleIdx="0" presStyleCnt="3">
        <dgm:presLayoutVars>
          <dgm:chMax val="1"/>
          <dgm:chPref val="1"/>
        </dgm:presLayoutVars>
      </dgm:prSet>
      <dgm:spPr/>
    </dgm:pt>
    <dgm:pt modelId="{42466AD5-F776-41B7-9D92-F7FB50BD20DB}" type="pres">
      <dgm:prSet presAssocID="{05114B7A-9EC2-4828-BC2C-C39195B28B86}" presName="sibTrans" presStyleCnt="0"/>
      <dgm:spPr/>
    </dgm:pt>
    <dgm:pt modelId="{89B284F8-D3C7-49EB-AE5D-EBDFC2C79C9E}" type="pres">
      <dgm:prSet presAssocID="{5EF7B3D0-2F31-45E5-92A3-F7CA549835A8}" presName="compNode" presStyleCnt="0"/>
      <dgm:spPr/>
    </dgm:pt>
    <dgm:pt modelId="{F49CDE94-0AD0-4D3C-AC6C-ACB065645C03}" type="pres">
      <dgm:prSet presAssocID="{5EF7B3D0-2F31-45E5-92A3-F7CA549835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660E4F7E-016E-4729-95D9-0E7C226BDE71}" type="pres">
      <dgm:prSet presAssocID="{5EF7B3D0-2F31-45E5-92A3-F7CA549835A8}" presName="spaceRect" presStyleCnt="0"/>
      <dgm:spPr/>
    </dgm:pt>
    <dgm:pt modelId="{26026E50-EE2E-483E-8A73-26DD014E7E65}" type="pres">
      <dgm:prSet presAssocID="{5EF7B3D0-2F31-45E5-92A3-F7CA549835A8}" presName="textRect" presStyleLbl="revTx" presStyleIdx="1" presStyleCnt="3">
        <dgm:presLayoutVars>
          <dgm:chMax val="1"/>
          <dgm:chPref val="1"/>
        </dgm:presLayoutVars>
      </dgm:prSet>
      <dgm:spPr/>
    </dgm:pt>
    <dgm:pt modelId="{4D77D674-D325-4A99-BA07-0BF8C36AC5D9}" type="pres">
      <dgm:prSet presAssocID="{003CEE80-8D29-41CF-85B6-81D7351BAFA7}" presName="sibTrans" presStyleCnt="0"/>
      <dgm:spPr/>
    </dgm:pt>
    <dgm:pt modelId="{173A4A10-3010-4B08-9383-7EC4D6EA085E}" type="pres">
      <dgm:prSet presAssocID="{BCB0F820-BC8C-4153-BD4C-EEDCDCDB2A0C}" presName="compNode" presStyleCnt="0"/>
      <dgm:spPr/>
    </dgm:pt>
    <dgm:pt modelId="{86261449-9CD5-41DD-B0EF-3B6DB8AE044E}" type="pres">
      <dgm:prSet presAssocID="{BCB0F820-BC8C-4153-BD4C-EEDCDCDB2A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4D2442B6-2609-4ACA-BC2C-D04B7178FBF3}" type="pres">
      <dgm:prSet presAssocID="{BCB0F820-BC8C-4153-BD4C-EEDCDCDB2A0C}" presName="spaceRect" presStyleCnt="0"/>
      <dgm:spPr/>
    </dgm:pt>
    <dgm:pt modelId="{D69B866B-822E-4AC0-9516-3BEDBD759259}" type="pres">
      <dgm:prSet presAssocID="{BCB0F820-BC8C-4153-BD4C-EEDCDCDB2A0C}" presName="textRect" presStyleLbl="revTx" presStyleIdx="2" presStyleCnt="3">
        <dgm:presLayoutVars>
          <dgm:chMax val="1"/>
          <dgm:chPref val="1"/>
        </dgm:presLayoutVars>
      </dgm:prSet>
      <dgm:spPr/>
    </dgm:pt>
  </dgm:ptLst>
  <dgm:cxnLst>
    <dgm:cxn modelId="{3A1D9E07-94C8-4DE5-B25A-810E023BEDD0}" type="presOf" srcId="{BCB0F820-BC8C-4153-BD4C-EEDCDCDB2A0C}" destId="{D69B866B-822E-4AC0-9516-3BEDBD759259}" srcOrd="0" destOrd="0" presId="urn:microsoft.com/office/officeart/2018/2/layout/IconLabelList"/>
    <dgm:cxn modelId="{9D59680A-91B4-40ED-AC1F-3BC53CF6C8B1}" srcId="{AD11E4E0-E306-4F1E-8F8D-1648196359F8}" destId="{5EF7B3D0-2F31-45E5-92A3-F7CA549835A8}" srcOrd="1" destOrd="0" parTransId="{B0A65EDF-3127-4934-8D69-0521AA045EE7}" sibTransId="{003CEE80-8D29-41CF-85B6-81D7351BAFA7}"/>
    <dgm:cxn modelId="{685A3411-842C-446C-BD93-C131E1D61D01}" srcId="{AD11E4E0-E306-4F1E-8F8D-1648196359F8}" destId="{BCB0F820-BC8C-4153-BD4C-EEDCDCDB2A0C}" srcOrd="2" destOrd="0" parTransId="{C206F32C-871B-48E4-A7E0-014EA0AF1AEA}" sibTransId="{A919EEB7-D196-41C6-A485-FD4A788DA100}"/>
    <dgm:cxn modelId="{C6BF1A35-4945-42E9-ACD2-5CD0875E857A}" type="presOf" srcId="{0E7ABC0C-7EC6-4B6D-B935-4A1836FB6796}" destId="{A4773702-74BB-4A40-9765-1002E0AB8D77}" srcOrd="0" destOrd="0" presId="urn:microsoft.com/office/officeart/2018/2/layout/IconLabelList"/>
    <dgm:cxn modelId="{D9488C74-49CC-45E2-8AD5-4A140D304B79}" type="presOf" srcId="{5EF7B3D0-2F31-45E5-92A3-F7CA549835A8}" destId="{26026E50-EE2E-483E-8A73-26DD014E7E65}" srcOrd="0" destOrd="0" presId="urn:microsoft.com/office/officeart/2018/2/layout/IconLabelList"/>
    <dgm:cxn modelId="{54E2A79B-4786-4ACF-9EEC-3190E37464DD}" type="presOf" srcId="{AD11E4E0-E306-4F1E-8F8D-1648196359F8}" destId="{C9045BFA-0A3D-4210-9C3B-B5363DBE7C6B}" srcOrd="0" destOrd="0" presId="urn:microsoft.com/office/officeart/2018/2/layout/IconLabelList"/>
    <dgm:cxn modelId="{1ADE42B6-5FE6-4C66-828A-F092CF122BE4}" srcId="{AD11E4E0-E306-4F1E-8F8D-1648196359F8}" destId="{0E7ABC0C-7EC6-4B6D-B935-4A1836FB6796}" srcOrd="0" destOrd="0" parTransId="{E02A84B3-856B-447E-9C05-8A9DCF07CE63}" sibTransId="{05114B7A-9EC2-4828-BC2C-C39195B28B86}"/>
    <dgm:cxn modelId="{7609308E-6A14-4AE9-B48E-1AEF7AD248C4}" type="presParOf" srcId="{C9045BFA-0A3D-4210-9C3B-B5363DBE7C6B}" destId="{072433B0-3BC7-4BB8-A8BB-774AD7C89727}" srcOrd="0" destOrd="0" presId="urn:microsoft.com/office/officeart/2018/2/layout/IconLabelList"/>
    <dgm:cxn modelId="{D2A9B8EF-0AAB-4536-B41C-E00B38B8F1BF}" type="presParOf" srcId="{072433B0-3BC7-4BB8-A8BB-774AD7C89727}" destId="{A92E4BE2-8E33-4754-9C78-8D9B10A9BC5F}" srcOrd="0" destOrd="0" presId="urn:microsoft.com/office/officeart/2018/2/layout/IconLabelList"/>
    <dgm:cxn modelId="{1F639591-0D9A-41A6-952A-B6B7D841E0F4}" type="presParOf" srcId="{072433B0-3BC7-4BB8-A8BB-774AD7C89727}" destId="{3F6B149D-4AEC-4226-A8F0-A06DE1FFAF88}" srcOrd="1" destOrd="0" presId="urn:microsoft.com/office/officeart/2018/2/layout/IconLabelList"/>
    <dgm:cxn modelId="{832DDB4E-5B1F-405B-A379-C0E2CB7BD314}" type="presParOf" srcId="{072433B0-3BC7-4BB8-A8BB-774AD7C89727}" destId="{A4773702-74BB-4A40-9765-1002E0AB8D77}" srcOrd="2" destOrd="0" presId="urn:microsoft.com/office/officeart/2018/2/layout/IconLabelList"/>
    <dgm:cxn modelId="{27E77FC1-62C9-4B39-81DF-20C043749449}" type="presParOf" srcId="{C9045BFA-0A3D-4210-9C3B-B5363DBE7C6B}" destId="{42466AD5-F776-41B7-9D92-F7FB50BD20DB}" srcOrd="1" destOrd="0" presId="urn:microsoft.com/office/officeart/2018/2/layout/IconLabelList"/>
    <dgm:cxn modelId="{A8B0FAEE-640C-49CF-9DDD-629EF4EB1C81}" type="presParOf" srcId="{C9045BFA-0A3D-4210-9C3B-B5363DBE7C6B}" destId="{89B284F8-D3C7-49EB-AE5D-EBDFC2C79C9E}" srcOrd="2" destOrd="0" presId="urn:microsoft.com/office/officeart/2018/2/layout/IconLabelList"/>
    <dgm:cxn modelId="{8CAD1699-0E92-4763-A79F-8B6A300BD9BC}" type="presParOf" srcId="{89B284F8-D3C7-49EB-AE5D-EBDFC2C79C9E}" destId="{F49CDE94-0AD0-4D3C-AC6C-ACB065645C03}" srcOrd="0" destOrd="0" presId="urn:microsoft.com/office/officeart/2018/2/layout/IconLabelList"/>
    <dgm:cxn modelId="{4A7F4FE6-9980-4DAA-B441-5F3793A296F7}" type="presParOf" srcId="{89B284F8-D3C7-49EB-AE5D-EBDFC2C79C9E}" destId="{660E4F7E-016E-4729-95D9-0E7C226BDE71}" srcOrd="1" destOrd="0" presId="urn:microsoft.com/office/officeart/2018/2/layout/IconLabelList"/>
    <dgm:cxn modelId="{7E8C8F13-BBD6-428A-9004-0EC4FF4D44F8}" type="presParOf" srcId="{89B284F8-D3C7-49EB-AE5D-EBDFC2C79C9E}" destId="{26026E50-EE2E-483E-8A73-26DD014E7E65}" srcOrd="2" destOrd="0" presId="urn:microsoft.com/office/officeart/2018/2/layout/IconLabelList"/>
    <dgm:cxn modelId="{FBF9B4F9-8706-4A8D-8ECE-9FDC40D6F43C}" type="presParOf" srcId="{C9045BFA-0A3D-4210-9C3B-B5363DBE7C6B}" destId="{4D77D674-D325-4A99-BA07-0BF8C36AC5D9}" srcOrd="3" destOrd="0" presId="urn:microsoft.com/office/officeart/2018/2/layout/IconLabelList"/>
    <dgm:cxn modelId="{B7234505-C5DD-43F8-83E5-AAB1B2307AA9}" type="presParOf" srcId="{C9045BFA-0A3D-4210-9C3B-B5363DBE7C6B}" destId="{173A4A10-3010-4B08-9383-7EC4D6EA085E}" srcOrd="4" destOrd="0" presId="urn:microsoft.com/office/officeart/2018/2/layout/IconLabelList"/>
    <dgm:cxn modelId="{8DCFE97F-4CA6-45EF-B6CA-31CDA9A880E3}" type="presParOf" srcId="{173A4A10-3010-4B08-9383-7EC4D6EA085E}" destId="{86261449-9CD5-41DD-B0EF-3B6DB8AE044E}" srcOrd="0" destOrd="0" presId="urn:microsoft.com/office/officeart/2018/2/layout/IconLabelList"/>
    <dgm:cxn modelId="{2E1934AA-7BDF-404C-9453-C0E64729C1C0}" type="presParOf" srcId="{173A4A10-3010-4B08-9383-7EC4D6EA085E}" destId="{4D2442B6-2609-4ACA-BC2C-D04B7178FBF3}" srcOrd="1" destOrd="0" presId="urn:microsoft.com/office/officeart/2018/2/layout/IconLabelList"/>
    <dgm:cxn modelId="{3FEE5570-5F74-4979-AD89-9C8F8046371B}" type="presParOf" srcId="{173A4A10-3010-4B08-9383-7EC4D6EA085E}" destId="{D69B866B-822E-4AC0-9516-3BEDBD75925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3801FB-BC1D-41A4-B698-4D4285691A22}"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DF31B7A8-16FF-40D2-ACEF-24C23D571F0D}">
      <dgm:prSet/>
      <dgm:spPr/>
      <dgm:t>
        <a:bodyPr/>
        <a:lstStyle/>
        <a:p>
          <a:pPr>
            <a:lnSpc>
              <a:spcPct val="100000"/>
            </a:lnSpc>
            <a:defRPr b="1"/>
          </a:pPr>
          <a:r>
            <a:rPr lang="en-US"/>
            <a:t>Provide</a:t>
          </a:r>
        </a:p>
      </dgm:t>
    </dgm:pt>
    <dgm:pt modelId="{38521E08-E2FD-44E9-B5C6-B5E4CC1012DA}" type="parTrans" cxnId="{15D95B97-B1F7-4E01-8CA7-F5368F1C9282}">
      <dgm:prSet/>
      <dgm:spPr/>
      <dgm:t>
        <a:bodyPr/>
        <a:lstStyle/>
        <a:p>
          <a:endParaRPr lang="en-US"/>
        </a:p>
      </dgm:t>
    </dgm:pt>
    <dgm:pt modelId="{BBE65C54-FBEC-40B1-AFBF-AC911583AE5E}" type="sibTrans" cxnId="{15D95B97-B1F7-4E01-8CA7-F5368F1C9282}">
      <dgm:prSet/>
      <dgm:spPr/>
      <dgm:t>
        <a:bodyPr/>
        <a:lstStyle/>
        <a:p>
          <a:endParaRPr lang="en-US"/>
        </a:p>
      </dgm:t>
    </dgm:pt>
    <dgm:pt modelId="{AC41F617-4B6E-4C17-8CB2-88694AE8E992}">
      <dgm:prSet/>
      <dgm:spPr/>
      <dgm:t>
        <a:bodyPr/>
        <a:lstStyle/>
        <a:p>
          <a:pPr>
            <a:lnSpc>
              <a:spcPct val="100000"/>
            </a:lnSpc>
          </a:pPr>
          <a:r>
            <a:rPr lang="en-US"/>
            <a:t>Provide employees with constructive feedback on their performance, highlighting strengths and areas for improvement.</a:t>
          </a:r>
        </a:p>
      </dgm:t>
    </dgm:pt>
    <dgm:pt modelId="{CD5D3C69-BCDA-491A-9444-E488E902528E}" type="parTrans" cxnId="{49664CE4-0C40-4B91-9741-986AA7B4C5B4}">
      <dgm:prSet/>
      <dgm:spPr/>
      <dgm:t>
        <a:bodyPr/>
        <a:lstStyle/>
        <a:p>
          <a:endParaRPr lang="en-US"/>
        </a:p>
      </dgm:t>
    </dgm:pt>
    <dgm:pt modelId="{6948A992-3821-4850-9B91-4FE4771F62EF}" type="sibTrans" cxnId="{49664CE4-0C40-4B91-9741-986AA7B4C5B4}">
      <dgm:prSet/>
      <dgm:spPr/>
      <dgm:t>
        <a:bodyPr/>
        <a:lstStyle/>
        <a:p>
          <a:endParaRPr lang="en-US"/>
        </a:p>
      </dgm:t>
    </dgm:pt>
    <dgm:pt modelId="{EAAD68C8-6AD8-4F04-B89A-EE7018737954}">
      <dgm:prSet/>
      <dgm:spPr/>
      <dgm:t>
        <a:bodyPr/>
        <a:lstStyle/>
        <a:p>
          <a:pPr>
            <a:lnSpc>
              <a:spcPct val="100000"/>
            </a:lnSpc>
            <a:defRPr b="1"/>
          </a:pPr>
          <a:r>
            <a:rPr lang="en-US"/>
            <a:t>Create</a:t>
          </a:r>
        </a:p>
      </dgm:t>
    </dgm:pt>
    <dgm:pt modelId="{90D81B9B-AF2A-48FB-A2B2-CF65749B9606}" type="parTrans" cxnId="{083BA66D-7ECE-45B4-B7AA-7A0C08C15C03}">
      <dgm:prSet/>
      <dgm:spPr/>
      <dgm:t>
        <a:bodyPr/>
        <a:lstStyle/>
        <a:p>
          <a:endParaRPr lang="en-US"/>
        </a:p>
      </dgm:t>
    </dgm:pt>
    <dgm:pt modelId="{4E30F1BD-9446-4F52-B26B-F9945FE0C11D}" type="sibTrans" cxnId="{083BA66D-7ECE-45B4-B7AA-7A0C08C15C03}">
      <dgm:prSet/>
      <dgm:spPr/>
      <dgm:t>
        <a:bodyPr/>
        <a:lstStyle/>
        <a:p>
          <a:endParaRPr lang="en-US"/>
        </a:p>
      </dgm:t>
    </dgm:pt>
    <dgm:pt modelId="{02F927A3-D7F4-4723-AEAD-08D9B495780C}">
      <dgm:prSet/>
      <dgm:spPr/>
      <dgm:t>
        <a:bodyPr/>
        <a:lstStyle/>
        <a:p>
          <a:pPr>
            <a:lnSpc>
              <a:spcPct val="100000"/>
            </a:lnSpc>
          </a:pPr>
          <a:r>
            <a:rPr lang="en-US"/>
            <a:t>Create individualized development plans based on performance analysis results, focusing on addressing weaknesses and building skills.</a:t>
          </a:r>
        </a:p>
      </dgm:t>
    </dgm:pt>
    <dgm:pt modelId="{FC590B2F-8C8A-4E33-AB79-1B4C4AE2BA92}" type="parTrans" cxnId="{862F1E7B-ED04-450F-B349-4158972D5813}">
      <dgm:prSet/>
      <dgm:spPr/>
      <dgm:t>
        <a:bodyPr/>
        <a:lstStyle/>
        <a:p>
          <a:endParaRPr lang="en-US"/>
        </a:p>
      </dgm:t>
    </dgm:pt>
    <dgm:pt modelId="{CA5722F3-FF4A-4B20-8CAF-8102AD919319}" type="sibTrans" cxnId="{862F1E7B-ED04-450F-B349-4158972D5813}">
      <dgm:prSet/>
      <dgm:spPr/>
      <dgm:t>
        <a:bodyPr/>
        <a:lstStyle/>
        <a:p>
          <a:endParaRPr lang="en-US"/>
        </a:p>
      </dgm:t>
    </dgm:pt>
    <dgm:pt modelId="{6424D21C-D728-4601-AF24-A357F5EA3094}">
      <dgm:prSet/>
      <dgm:spPr/>
      <dgm:t>
        <a:bodyPr/>
        <a:lstStyle/>
        <a:p>
          <a:pPr>
            <a:lnSpc>
              <a:spcPct val="100000"/>
            </a:lnSpc>
            <a:defRPr b="1"/>
          </a:pPr>
          <a:r>
            <a:rPr lang="en-US"/>
            <a:t>Offer</a:t>
          </a:r>
        </a:p>
      </dgm:t>
    </dgm:pt>
    <dgm:pt modelId="{DE5CBCF0-7DDE-43A9-889F-B2A718009C73}" type="parTrans" cxnId="{A6648776-0B28-4FC4-97C4-11A276E84E4E}">
      <dgm:prSet/>
      <dgm:spPr/>
      <dgm:t>
        <a:bodyPr/>
        <a:lstStyle/>
        <a:p>
          <a:endParaRPr lang="en-US"/>
        </a:p>
      </dgm:t>
    </dgm:pt>
    <dgm:pt modelId="{B6FF4EAC-F2F4-4CF1-A471-B37B1DD07C17}" type="sibTrans" cxnId="{A6648776-0B28-4FC4-97C4-11A276E84E4E}">
      <dgm:prSet/>
      <dgm:spPr/>
      <dgm:t>
        <a:bodyPr/>
        <a:lstStyle/>
        <a:p>
          <a:endParaRPr lang="en-US"/>
        </a:p>
      </dgm:t>
    </dgm:pt>
    <dgm:pt modelId="{3FB6F288-0159-43AC-9B7F-8FACE58E16FE}">
      <dgm:prSet/>
      <dgm:spPr/>
      <dgm:t>
        <a:bodyPr/>
        <a:lstStyle/>
        <a:p>
          <a:pPr>
            <a:lnSpc>
              <a:spcPct val="100000"/>
            </a:lnSpc>
          </a:pPr>
          <a:r>
            <a:rPr lang="en-US"/>
            <a:t>Offer relevant training programs and coaching sessions to support employee growth and development in identified areas.</a:t>
          </a:r>
        </a:p>
      </dgm:t>
    </dgm:pt>
    <dgm:pt modelId="{424544C8-2FE5-42DE-AFE3-00C04F1C376E}" type="parTrans" cxnId="{E2AAA11B-2C08-4F48-9C94-576E7371894D}">
      <dgm:prSet/>
      <dgm:spPr/>
      <dgm:t>
        <a:bodyPr/>
        <a:lstStyle/>
        <a:p>
          <a:endParaRPr lang="en-US"/>
        </a:p>
      </dgm:t>
    </dgm:pt>
    <dgm:pt modelId="{478A5A2A-CCA2-4AE5-92A9-AC829D4A4530}" type="sibTrans" cxnId="{E2AAA11B-2C08-4F48-9C94-576E7371894D}">
      <dgm:prSet/>
      <dgm:spPr/>
      <dgm:t>
        <a:bodyPr/>
        <a:lstStyle/>
        <a:p>
          <a:endParaRPr lang="en-US"/>
        </a:p>
      </dgm:t>
    </dgm:pt>
    <dgm:pt modelId="{149AEA65-2310-418B-BBDB-26CEA275FC9B}" type="pres">
      <dgm:prSet presAssocID="{793801FB-BC1D-41A4-B698-4D4285691A22}" presName="root" presStyleCnt="0">
        <dgm:presLayoutVars>
          <dgm:dir/>
          <dgm:resizeHandles val="exact"/>
        </dgm:presLayoutVars>
      </dgm:prSet>
      <dgm:spPr/>
    </dgm:pt>
    <dgm:pt modelId="{E904FB08-CB03-4ABA-BCD3-F2713DA5FF9C}" type="pres">
      <dgm:prSet presAssocID="{DF31B7A8-16FF-40D2-ACEF-24C23D571F0D}" presName="compNode" presStyleCnt="0"/>
      <dgm:spPr/>
    </dgm:pt>
    <dgm:pt modelId="{2F506E83-EE85-4AB8-B83F-A1FFFCCD76A0}" type="pres">
      <dgm:prSet presAssocID="{DF31B7A8-16FF-40D2-ACEF-24C23D571F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0803A8E0-D4FF-44BC-9FAA-4C446FE12D42}" type="pres">
      <dgm:prSet presAssocID="{DF31B7A8-16FF-40D2-ACEF-24C23D571F0D}" presName="iconSpace" presStyleCnt="0"/>
      <dgm:spPr/>
    </dgm:pt>
    <dgm:pt modelId="{45AC7462-33EB-41AD-94D5-F46492260A06}" type="pres">
      <dgm:prSet presAssocID="{DF31B7A8-16FF-40D2-ACEF-24C23D571F0D}" presName="parTx" presStyleLbl="revTx" presStyleIdx="0" presStyleCnt="6">
        <dgm:presLayoutVars>
          <dgm:chMax val="0"/>
          <dgm:chPref val="0"/>
        </dgm:presLayoutVars>
      </dgm:prSet>
      <dgm:spPr/>
    </dgm:pt>
    <dgm:pt modelId="{59D310B0-3FFB-40F8-9879-0247105F97CD}" type="pres">
      <dgm:prSet presAssocID="{DF31B7A8-16FF-40D2-ACEF-24C23D571F0D}" presName="txSpace" presStyleCnt="0"/>
      <dgm:spPr/>
    </dgm:pt>
    <dgm:pt modelId="{022EAD7A-6843-43D6-93C8-B8A6810E2B4E}" type="pres">
      <dgm:prSet presAssocID="{DF31B7A8-16FF-40D2-ACEF-24C23D571F0D}" presName="desTx" presStyleLbl="revTx" presStyleIdx="1" presStyleCnt="6">
        <dgm:presLayoutVars/>
      </dgm:prSet>
      <dgm:spPr/>
    </dgm:pt>
    <dgm:pt modelId="{69C4BE74-A2D7-4187-9751-E972409F26A9}" type="pres">
      <dgm:prSet presAssocID="{BBE65C54-FBEC-40B1-AFBF-AC911583AE5E}" presName="sibTrans" presStyleCnt="0"/>
      <dgm:spPr/>
    </dgm:pt>
    <dgm:pt modelId="{EBBD8354-87A8-4EFE-9205-700E8FEF9D1E}" type="pres">
      <dgm:prSet presAssocID="{EAAD68C8-6AD8-4F04-B89A-EE7018737954}" presName="compNode" presStyleCnt="0"/>
      <dgm:spPr/>
    </dgm:pt>
    <dgm:pt modelId="{220D0CB7-330F-43B4-A297-C349A8EB1EDF}" type="pres">
      <dgm:prSet presAssocID="{EAAD68C8-6AD8-4F04-B89A-EE70187379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F5F4A154-F482-4447-A293-EE2E1F374ACA}" type="pres">
      <dgm:prSet presAssocID="{EAAD68C8-6AD8-4F04-B89A-EE7018737954}" presName="iconSpace" presStyleCnt="0"/>
      <dgm:spPr/>
    </dgm:pt>
    <dgm:pt modelId="{94CE67D0-3094-4A16-96FA-05E27494AAF9}" type="pres">
      <dgm:prSet presAssocID="{EAAD68C8-6AD8-4F04-B89A-EE7018737954}" presName="parTx" presStyleLbl="revTx" presStyleIdx="2" presStyleCnt="6">
        <dgm:presLayoutVars>
          <dgm:chMax val="0"/>
          <dgm:chPref val="0"/>
        </dgm:presLayoutVars>
      </dgm:prSet>
      <dgm:spPr/>
    </dgm:pt>
    <dgm:pt modelId="{D3B9F72A-6A8E-4894-A288-ACE2D44A21BA}" type="pres">
      <dgm:prSet presAssocID="{EAAD68C8-6AD8-4F04-B89A-EE7018737954}" presName="txSpace" presStyleCnt="0"/>
      <dgm:spPr/>
    </dgm:pt>
    <dgm:pt modelId="{7C5E4701-CB78-45A0-BBCB-521D80A2BAF2}" type="pres">
      <dgm:prSet presAssocID="{EAAD68C8-6AD8-4F04-B89A-EE7018737954}" presName="desTx" presStyleLbl="revTx" presStyleIdx="3" presStyleCnt="6">
        <dgm:presLayoutVars/>
      </dgm:prSet>
      <dgm:spPr/>
    </dgm:pt>
    <dgm:pt modelId="{77578F77-F217-450D-8C84-5285C9257A60}" type="pres">
      <dgm:prSet presAssocID="{4E30F1BD-9446-4F52-B26B-F9945FE0C11D}" presName="sibTrans" presStyleCnt="0"/>
      <dgm:spPr/>
    </dgm:pt>
    <dgm:pt modelId="{115476B0-9A34-4E5A-B07F-8FB92D20E396}" type="pres">
      <dgm:prSet presAssocID="{6424D21C-D728-4601-AF24-A357F5EA3094}" presName="compNode" presStyleCnt="0"/>
      <dgm:spPr/>
    </dgm:pt>
    <dgm:pt modelId="{F41CF4AE-BAAF-4749-A321-190853453194}" type="pres">
      <dgm:prSet presAssocID="{6424D21C-D728-4601-AF24-A357F5EA30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9A90DB01-A36E-42A0-A4EA-E4802408513F}" type="pres">
      <dgm:prSet presAssocID="{6424D21C-D728-4601-AF24-A357F5EA3094}" presName="iconSpace" presStyleCnt="0"/>
      <dgm:spPr/>
    </dgm:pt>
    <dgm:pt modelId="{67B1315B-789B-4F37-A192-E8E5F375D360}" type="pres">
      <dgm:prSet presAssocID="{6424D21C-D728-4601-AF24-A357F5EA3094}" presName="parTx" presStyleLbl="revTx" presStyleIdx="4" presStyleCnt="6">
        <dgm:presLayoutVars>
          <dgm:chMax val="0"/>
          <dgm:chPref val="0"/>
        </dgm:presLayoutVars>
      </dgm:prSet>
      <dgm:spPr/>
    </dgm:pt>
    <dgm:pt modelId="{A7D58566-644E-41A0-8D6D-AF6A74A1BEAC}" type="pres">
      <dgm:prSet presAssocID="{6424D21C-D728-4601-AF24-A357F5EA3094}" presName="txSpace" presStyleCnt="0"/>
      <dgm:spPr/>
    </dgm:pt>
    <dgm:pt modelId="{88AA1DB0-2CD0-4188-A6BE-364AD92AD6B0}" type="pres">
      <dgm:prSet presAssocID="{6424D21C-D728-4601-AF24-A357F5EA3094}" presName="desTx" presStyleLbl="revTx" presStyleIdx="5" presStyleCnt="6">
        <dgm:presLayoutVars/>
      </dgm:prSet>
      <dgm:spPr/>
    </dgm:pt>
  </dgm:ptLst>
  <dgm:cxnLst>
    <dgm:cxn modelId="{64587D1A-7E4B-4297-8C68-E1A1E855172A}" type="presOf" srcId="{3FB6F288-0159-43AC-9B7F-8FACE58E16FE}" destId="{88AA1DB0-2CD0-4188-A6BE-364AD92AD6B0}" srcOrd="0" destOrd="0" presId="urn:microsoft.com/office/officeart/2018/5/layout/CenteredIconLabelDescriptionList"/>
    <dgm:cxn modelId="{E2AAA11B-2C08-4F48-9C94-576E7371894D}" srcId="{6424D21C-D728-4601-AF24-A357F5EA3094}" destId="{3FB6F288-0159-43AC-9B7F-8FACE58E16FE}" srcOrd="0" destOrd="0" parTransId="{424544C8-2FE5-42DE-AFE3-00C04F1C376E}" sibTransId="{478A5A2A-CCA2-4AE5-92A9-AC829D4A4530}"/>
    <dgm:cxn modelId="{F4487B42-935F-46EA-B8F8-65A199C78BAD}" type="presOf" srcId="{DF31B7A8-16FF-40D2-ACEF-24C23D571F0D}" destId="{45AC7462-33EB-41AD-94D5-F46492260A06}" srcOrd="0" destOrd="0" presId="urn:microsoft.com/office/officeart/2018/5/layout/CenteredIconLabelDescriptionList"/>
    <dgm:cxn modelId="{083BA66D-7ECE-45B4-B7AA-7A0C08C15C03}" srcId="{793801FB-BC1D-41A4-B698-4D4285691A22}" destId="{EAAD68C8-6AD8-4F04-B89A-EE7018737954}" srcOrd="1" destOrd="0" parTransId="{90D81B9B-AF2A-48FB-A2B2-CF65749B9606}" sibTransId="{4E30F1BD-9446-4F52-B26B-F9945FE0C11D}"/>
    <dgm:cxn modelId="{A6648776-0B28-4FC4-97C4-11A276E84E4E}" srcId="{793801FB-BC1D-41A4-B698-4D4285691A22}" destId="{6424D21C-D728-4601-AF24-A357F5EA3094}" srcOrd="2" destOrd="0" parTransId="{DE5CBCF0-7DDE-43A9-889F-B2A718009C73}" sibTransId="{B6FF4EAC-F2F4-4CF1-A471-B37B1DD07C17}"/>
    <dgm:cxn modelId="{862F1E7B-ED04-450F-B349-4158972D5813}" srcId="{EAAD68C8-6AD8-4F04-B89A-EE7018737954}" destId="{02F927A3-D7F4-4723-AEAD-08D9B495780C}" srcOrd="0" destOrd="0" parTransId="{FC590B2F-8C8A-4E33-AB79-1B4C4AE2BA92}" sibTransId="{CA5722F3-FF4A-4B20-8CAF-8102AD919319}"/>
    <dgm:cxn modelId="{0E60C682-5508-4015-B20F-F05B56374EA2}" type="presOf" srcId="{EAAD68C8-6AD8-4F04-B89A-EE7018737954}" destId="{94CE67D0-3094-4A16-96FA-05E27494AAF9}" srcOrd="0" destOrd="0" presId="urn:microsoft.com/office/officeart/2018/5/layout/CenteredIconLabelDescriptionList"/>
    <dgm:cxn modelId="{15D95B97-B1F7-4E01-8CA7-F5368F1C9282}" srcId="{793801FB-BC1D-41A4-B698-4D4285691A22}" destId="{DF31B7A8-16FF-40D2-ACEF-24C23D571F0D}" srcOrd="0" destOrd="0" parTransId="{38521E08-E2FD-44E9-B5C6-B5E4CC1012DA}" sibTransId="{BBE65C54-FBEC-40B1-AFBF-AC911583AE5E}"/>
    <dgm:cxn modelId="{A56AE09C-9EDD-4E38-9AAA-B395B6E633A6}" type="presOf" srcId="{AC41F617-4B6E-4C17-8CB2-88694AE8E992}" destId="{022EAD7A-6843-43D6-93C8-B8A6810E2B4E}" srcOrd="0" destOrd="0" presId="urn:microsoft.com/office/officeart/2018/5/layout/CenteredIconLabelDescriptionList"/>
    <dgm:cxn modelId="{1DCA2EA9-3B53-474A-A7B2-CA71FA8D83FA}" type="presOf" srcId="{02F927A3-D7F4-4723-AEAD-08D9B495780C}" destId="{7C5E4701-CB78-45A0-BBCB-521D80A2BAF2}" srcOrd="0" destOrd="0" presId="urn:microsoft.com/office/officeart/2018/5/layout/CenteredIconLabelDescriptionList"/>
    <dgm:cxn modelId="{26DE21C2-5B7A-4823-9384-CB4DDC5513ED}" type="presOf" srcId="{793801FB-BC1D-41A4-B698-4D4285691A22}" destId="{149AEA65-2310-418B-BBDB-26CEA275FC9B}" srcOrd="0" destOrd="0" presId="urn:microsoft.com/office/officeart/2018/5/layout/CenteredIconLabelDescriptionList"/>
    <dgm:cxn modelId="{F84A69E1-AE66-4478-BA1F-E51F01D82FF8}" type="presOf" srcId="{6424D21C-D728-4601-AF24-A357F5EA3094}" destId="{67B1315B-789B-4F37-A192-E8E5F375D360}" srcOrd="0" destOrd="0" presId="urn:microsoft.com/office/officeart/2018/5/layout/CenteredIconLabelDescriptionList"/>
    <dgm:cxn modelId="{49664CE4-0C40-4B91-9741-986AA7B4C5B4}" srcId="{DF31B7A8-16FF-40D2-ACEF-24C23D571F0D}" destId="{AC41F617-4B6E-4C17-8CB2-88694AE8E992}" srcOrd="0" destOrd="0" parTransId="{CD5D3C69-BCDA-491A-9444-E488E902528E}" sibTransId="{6948A992-3821-4850-9B91-4FE4771F62EF}"/>
    <dgm:cxn modelId="{F7D2194A-301D-4ED2-A803-5459F13DCB8C}" type="presParOf" srcId="{149AEA65-2310-418B-BBDB-26CEA275FC9B}" destId="{E904FB08-CB03-4ABA-BCD3-F2713DA5FF9C}" srcOrd="0" destOrd="0" presId="urn:microsoft.com/office/officeart/2018/5/layout/CenteredIconLabelDescriptionList"/>
    <dgm:cxn modelId="{93801EDE-7CB6-4BB4-A094-8E7F8FD80BA4}" type="presParOf" srcId="{E904FB08-CB03-4ABA-BCD3-F2713DA5FF9C}" destId="{2F506E83-EE85-4AB8-B83F-A1FFFCCD76A0}" srcOrd="0" destOrd="0" presId="urn:microsoft.com/office/officeart/2018/5/layout/CenteredIconLabelDescriptionList"/>
    <dgm:cxn modelId="{D9DC1BD8-8332-4A23-AAC7-4057EFE411C7}" type="presParOf" srcId="{E904FB08-CB03-4ABA-BCD3-F2713DA5FF9C}" destId="{0803A8E0-D4FF-44BC-9FAA-4C446FE12D42}" srcOrd="1" destOrd="0" presId="urn:microsoft.com/office/officeart/2018/5/layout/CenteredIconLabelDescriptionList"/>
    <dgm:cxn modelId="{8E1F25EA-9434-4894-B19C-0CF03DE9855B}" type="presParOf" srcId="{E904FB08-CB03-4ABA-BCD3-F2713DA5FF9C}" destId="{45AC7462-33EB-41AD-94D5-F46492260A06}" srcOrd="2" destOrd="0" presId="urn:microsoft.com/office/officeart/2018/5/layout/CenteredIconLabelDescriptionList"/>
    <dgm:cxn modelId="{13650E15-5D16-4680-9BDC-5B8F78920717}" type="presParOf" srcId="{E904FB08-CB03-4ABA-BCD3-F2713DA5FF9C}" destId="{59D310B0-3FFB-40F8-9879-0247105F97CD}" srcOrd="3" destOrd="0" presId="urn:microsoft.com/office/officeart/2018/5/layout/CenteredIconLabelDescriptionList"/>
    <dgm:cxn modelId="{391280CA-AB70-45B6-A0F9-FC317EE39741}" type="presParOf" srcId="{E904FB08-CB03-4ABA-BCD3-F2713DA5FF9C}" destId="{022EAD7A-6843-43D6-93C8-B8A6810E2B4E}" srcOrd="4" destOrd="0" presId="urn:microsoft.com/office/officeart/2018/5/layout/CenteredIconLabelDescriptionList"/>
    <dgm:cxn modelId="{93C53431-4C7E-48BD-B10D-20142B3069F7}" type="presParOf" srcId="{149AEA65-2310-418B-BBDB-26CEA275FC9B}" destId="{69C4BE74-A2D7-4187-9751-E972409F26A9}" srcOrd="1" destOrd="0" presId="urn:microsoft.com/office/officeart/2018/5/layout/CenteredIconLabelDescriptionList"/>
    <dgm:cxn modelId="{F09E32D4-6717-4BFA-A1E1-64D138E31F80}" type="presParOf" srcId="{149AEA65-2310-418B-BBDB-26CEA275FC9B}" destId="{EBBD8354-87A8-4EFE-9205-700E8FEF9D1E}" srcOrd="2" destOrd="0" presId="urn:microsoft.com/office/officeart/2018/5/layout/CenteredIconLabelDescriptionList"/>
    <dgm:cxn modelId="{9CC1C14B-8ADE-451C-8B89-BF26FB594007}" type="presParOf" srcId="{EBBD8354-87A8-4EFE-9205-700E8FEF9D1E}" destId="{220D0CB7-330F-43B4-A297-C349A8EB1EDF}" srcOrd="0" destOrd="0" presId="urn:microsoft.com/office/officeart/2018/5/layout/CenteredIconLabelDescriptionList"/>
    <dgm:cxn modelId="{6F88D1CE-ECB2-4C7C-B585-29DF2B58750C}" type="presParOf" srcId="{EBBD8354-87A8-4EFE-9205-700E8FEF9D1E}" destId="{F5F4A154-F482-4447-A293-EE2E1F374ACA}" srcOrd="1" destOrd="0" presId="urn:microsoft.com/office/officeart/2018/5/layout/CenteredIconLabelDescriptionList"/>
    <dgm:cxn modelId="{81919713-5FE4-4EAF-ABBA-F2DB26C5A763}" type="presParOf" srcId="{EBBD8354-87A8-4EFE-9205-700E8FEF9D1E}" destId="{94CE67D0-3094-4A16-96FA-05E27494AAF9}" srcOrd="2" destOrd="0" presId="urn:microsoft.com/office/officeart/2018/5/layout/CenteredIconLabelDescriptionList"/>
    <dgm:cxn modelId="{82F359AA-3676-4D40-9584-27CD4656D721}" type="presParOf" srcId="{EBBD8354-87A8-4EFE-9205-700E8FEF9D1E}" destId="{D3B9F72A-6A8E-4894-A288-ACE2D44A21BA}" srcOrd="3" destOrd="0" presId="urn:microsoft.com/office/officeart/2018/5/layout/CenteredIconLabelDescriptionList"/>
    <dgm:cxn modelId="{A989D6E4-267C-4A81-AF76-0F9D6A6C15C8}" type="presParOf" srcId="{EBBD8354-87A8-4EFE-9205-700E8FEF9D1E}" destId="{7C5E4701-CB78-45A0-BBCB-521D80A2BAF2}" srcOrd="4" destOrd="0" presId="urn:microsoft.com/office/officeart/2018/5/layout/CenteredIconLabelDescriptionList"/>
    <dgm:cxn modelId="{F7538957-5EF0-4FE9-9F2F-747BC94D3B7B}" type="presParOf" srcId="{149AEA65-2310-418B-BBDB-26CEA275FC9B}" destId="{77578F77-F217-450D-8C84-5285C9257A60}" srcOrd="3" destOrd="0" presId="urn:microsoft.com/office/officeart/2018/5/layout/CenteredIconLabelDescriptionList"/>
    <dgm:cxn modelId="{42CC92A1-BA23-4EBE-8BCE-F5AF6CF17E73}" type="presParOf" srcId="{149AEA65-2310-418B-BBDB-26CEA275FC9B}" destId="{115476B0-9A34-4E5A-B07F-8FB92D20E396}" srcOrd="4" destOrd="0" presId="urn:microsoft.com/office/officeart/2018/5/layout/CenteredIconLabelDescriptionList"/>
    <dgm:cxn modelId="{29B02310-7787-4F6F-8775-6DE14ADDD076}" type="presParOf" srcId="{115476B0-9A34-4E5A-B07F-8FB92D20E396}" destId="{F41CF4AE-BAAF-4749-A321-190853453194}" srcOrd="0" destOrd="0" presId="urn:microsoft.com/office/officeart/2018/5/layout/CenteredIconLabelDescriptionList"/>
    <dgm:cxn modelId="{64D63DB0-50D8-4BC6-92E4-1AD6936B7FF9}" type="presParOf" srcId="{115476B0-9A34-4E5A-B07F-8FB92D20E396}" destId="{9A90DB01-A36E-42A0-A4EA-E4802408513F}" srcOrd="1" destOrd="0" presId="urn:microsoft.com/office/officeart/2018/5/layout/CenteredIconLabelDescriptionList"/>
    <dgm:cxn modelId="{B9CEF1A0-DC87-4F09-97FC-A824FC1EEBE9}" type="presParOf" srcId="{115476B0-9A34-4E5A-B07F-8FB92D20E396}" destId="{67B1315B-789B-4F37-A192-E8E5F375D360}" srcOrd="2" destOrd="0" presId="urn:microsoft.com/office/officeart/2018/5/layout/CenteredIconLabelDescriptionList"/>
    <dgm:cxn modelId="{91B7D517-ED0C-4E3A-B1CA-F6D444458C3C}" type="presParOf" srcId="{115476B0-9A34-4E5A-B07F-8FB92D20E396}" destId="{A7D58566-644E-41A0-8D6D-AF6A74A1BEAC}" srcOrd="3" destOrd="0" presId="urn:microsoft.com/office/officeart/2018/5/layout/CenteredIconLabelDescriptionList"/>
    <dgm:cxn modelId="{809343F5-2809-40F1-A709-97E350D30AD5}" type="presParOf" srcId="{115476B0-9A34-4E5A-B07F-8FB92D20E396}" destId="{88AA1DB0-2CD0-4188-A6BE-364AD92AD6B0}"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1D376-84DD-455D-9552-756EEFE75EE0}">
      <dsp:nvSpPr>
        <dsp:cNvPr id="0" name=""/>
        <dsp:cNvSpPr/>
      </dsp:nvSpPr>
      <dsp:spPr>
        <a:xfrm>
          <a:off x="915794" y="2006"/>
          <a:ext cx="730212" cy="7302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A8B0C6-88AD-4023-BC1E-7B3F5D3C80AE}">
      <dsp:nvSpPr>
        <dsp:cNvPr id="0" name=""/>
        <dsp:cNvSpPr/>
      </dsp:nvSpPr>
      <dsp:spPr>
        <a:xfrm>
          <a:off x="1071413" y="157625"/>
          <a:ext cx="418974" cy="418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05E282-F9F3-42D6-9A52-14B77075D006}">
      <dsp:nvSpPr>
        <dsp:cNvPr id="0" name=""/>
        <dsp:cNvSpPr/>
      </dsp:nvSpPr>
      <dsp:spPr>
        <a:xfrm>
          <a:off x="682365" y="959663"/>
          <a:ext cx="1197070" cy="4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1.Problem Statement</a:t>
          </a:r>
        </a:p>
      </dsp:txBody>
      <dsp:txXfrm>
        <a:off x="682365" y="959663"/>
        <a:ext cx="1197070" cy="478828"/>
      </dsp:txXfrm>
    </dsp:sp>
    <dsp:sp modelId="{A9F60031-CBAB-418C-A8EF-26C2C06B256B}">
      <dsp:nvSpPr>
        <dsp:cNvPr id="0" name=""/>
        <dsp:cNvSpPr/>
      </dsp:nvSpPr>
      <dsp:spPr>
        <a:xfrm>
          <a:off x="2322351" y="2006"/>
          <a:ext cx="730212" cy="7302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952EE0-0605-40E7-B43E-D174AE047C5D}">
      <dsp:nvSpPr>
        <dsp:cNvPr id="0" name=""/>
        <dsp:cNvSpPr/>
      </dsp:nvSpPr>
      <dsp:spPr>
        <a:xfrm>
          <a:off x="2477971" y="157625"/>
          <a:ext cx="418974" cy="418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6B751D-8BFE-4109-9513-0A97EE4248F5}">
      <dsp:nvSpPr>
        <dsp:cNvPr id="0" name=""/>
        <dsp:cNvSpPr/>
      </dsp:nvSpPr>
      <dsp:spPr>
        <a:xfrm>
          <a:off x="2088923" y="959663"/>
          <a:ext cx="1197070" cy="4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2.Project Overview</a:t>
          </a:r>
        </a:p>
      </dsp:txBody>
      <dsp:txXfrm>
        <a:off x="2088923" y="959663"/>
        <a:ext cx="1197070" cy="478828"/>
      </dsp:txXfrm>
    </dsp:sp>
    <dsp:sp modelId="{409BB4F8-F737-4241-9C69-C3A10C74E31E}">
      <dsp:nvSpPr>
        <dsp:cNvPr id="0" name=""/>
        <dsp:cNvSpPr/>
      </dsp:nvSpPr>
      <dsp:spPr>
        <a:xfrm>
          <a:off x="3728909" y="2006"/>
          <a:ext cx="730212" cy="7302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69F236-CAAC-451D-A294-80BFBF4DEFB6}">
      <dsp:nvSpPr>
        <dsp:cNvPr id="0" name=""/>
        <dsp:cNvSpPr/>
      </dsp:nvSpPr>
      <dsp:spPr>
        <a:xfrm>
          <a:off x="3884528" y="157625"/>
          <a:ext cx="418974" cy="418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290D55-769B-406B-A215-4D36D790C560}">
      <dsp:nvSpPr>
        <dsp:cNvPr id="0" name=""/>
        <dsp:cNvSpPr/>
      </dsp:nvSpPr>
      <dsp:spPr>
        <a:xfrm>
          <a:off x="3495480" y="959663"/>
          <a:ext cx="1197070" cy="4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3.End Users</a:t>
          </a:r>
        </a:p>
      </dsp:txBody>
      <dsp:txXfrm>
        <a:off x="3495480" y="959663"/>
        <a:ext cx="1197070" cy="478828"/>
      </dsp:txXfrm>
    </dsp:sp>
    <dsp:sp modelId="{A52A6FA7-E7AF-44F7-9465-04926303337A}">
      <dsp:nvSpPr>
        <dsp:cNvPr id="0" name=""/>
        <dsp:cNvSpPr/>
      </dsp:nvSpPr>
      <dsp:spPr>
        <a:xfrm>
          <a:off x="5135467" y="2006"/>
          <a:ext cx="730212" cy="73021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8D9E8F-3E76-4A04-9213-035D63B6D6E5}">
      <dsp:nvSpPr>
        <dsp:cNvPr id="0" name=""/>
        <dsp:cNvSpPr/>
      </dsp:nvSpPr>
      <dsp:spPr>
        <a:xfrm>
          <a:off x="5291086" y="157625"/>
          <a:ext cx="418974" cy="418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13DECB-05CC-4DD0-BF13-B7D4C5A07F51}">
      <dsp:nvSpPr>
        <dsp:cNvPr id="0" name=""/>
        <dsp:cNvSpPr/>
      </dsp:nvSpPr>
      <dsp:spPr>
        <a:xfrm>
          <a:off x="4902038" y="959663"/>
          <a:ext cx="1197070" cy="4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4.Our Solution and Proposition</a:t>
          </a:r>
        </a:p>
      </dsp:txBody>
      <dsp:txXfrm>
        <a:off x="4902038" y="959663"/>
        <a:ext cx="1197070" cy="478828"/>
      </dsp:txXfrm>
    </dsp:sp>
    <dsp:sp modelId="{A980736B-F1BA-473B-BC00-37353C23113E}">
      <dsp:nvSpPr>
        <dsp:cNvPr id="0" name=""/>
        <dsp:cNvSpPr/>
      </dsp:nvSpPr>
      <dsp:spPr>
        <a:xfrm>
          <a:off x="6542024" y="2006"/>
          <a:ext cx="730212" cy="73021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B51D9-D16A-44C5-B3C7-6C5309F12478}">
      <dsp:nvSpPr>
        <dsp:cNvPr id="0" name=""/>
        <dsp:cNvSpPr/>
      </dsp:nvSpPr>
      <dsp:spPr>
        <a:xfrm>
          <a:off x="6697643" y="157625"/>
          <a:ext cx="418974" cy="418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98921E-23FB-48D7-ABCC-DBE8D10324AC}">
      <dsp:nvSpPr>
        <dsp:cNvPr id="0" name=""/>
        <dsp:cNvSpPr/>
      </dsp:nvSpPr>
      <dsp:spPr>
        <a:xfrm>
          <a:off x="6308596" y="959663"/>
          <a:ext cx="1197070" cy="4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5.Dataset Description</a:t>
          </a:r>
        </a:p>
      </dsp:txBody>
      <dsp:txXfrm>
        <a:off x="6308596" y="959663"/>
        <a:ext cx="1197070" cy="478828"/>
      </dsp:txXfrm>
    </dsp:sp>
    <dsp:sp modelId="{8F024BA7-02B6-4CB8-8B95-FB32D403E948}">
      <dsp:nvSpPr>
        <dsp:cNvPr id="0" name=""/>
        <dsp:cNvSpPr/>
      </dsp:nvSpPr>
      <dsp:spPr>
        <a:xfrm>
          <a:off x="2322351" y="1737758"/>
          <a:ext cx="730212" cy="7302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09E83C-DF19-4455-B122-2B1C6308C2B6}">
      <dsp:nvSpPr>
        <dsp:cNvPr id="0" name=""/>
        <dsp:cNvSpPr/>
      </dsp:nvSpPr>
      <dsp:spPr>
        <a:xfrm>
          <a:off x="2477971" y="1893377"/>
          <a:ext cx="418974" cy="418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28F7AF-2EB1-4D1A-84B1-FD4ADE06CAEB}">
      <dsp:nvSpPr>
        <dsp:cNvPr id="0" name=""/>
        <dsp:cNvSpPr/>
      </dsp:nvSpPr>
      <dsp:spPr>
        <a:xfrm>
          <a:off x="2088923" y="2695415"/>
          <a:ext cx="1197070" cy="4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6.Modelling Approach</a:t>
          </a:r>
        </a:p>
      </dsp:txBody>
      <dsp:txXfrm>
        <a:off x="2088923" y="2695415"/>
        <a:ext cx="1197070" cy="478828"/>
      </dsp:txXfrm>
    </dsp:sp>
    <dsp:sp modelId="{238AAD23-4EDF-452A-B0C2-A01A4A418CC2}">
      <dsp:nvSpPr>
        <dsp:cNvPr id="0" name=""/>
        <dsp:cNvSpPr/>
      </dsp:nvSpPr>
      <dsp:spPr>
        <a:xfrm>
          <a:off x="3728909" y="1737758"/>
          <a:ext cx="730212" cy="7302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32B433-A31F-49EE-8F1D-90BD836BA59B}">
      <dsp:nvSpPr>
        <dsp:cNvPr id="0" name=""/>
        <dsp:cNvSpPr/>
      </dsp:nvSpPr>
      <dsp:spPr>
        <a:xfrm>
          <a:off x="3884528" y="1893377"/>
          <a:ext cx="418974" cy="41897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D7A16D-760F-421E-9A82-F885D0893D97}">
      <dsp:nvSpPr>
        <dsp:cNvPr id="0" name=""/>
        <dsp:cNvSpPr/>
      </dsp:nvSpPr>
      <dsp:spPr>
        <a:xfrm>
          <a:off x="3495480" y="2695415"/>
          <a:ext cx="1197070" cy="4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7.Results and Discussion</a:t>
          </a:r>
        </a:p>
      </dsp:txBody>
      <dsp:txXfrm>
        <a:off x="3495480" y="2695415"/>
        <a:ext cx="1197070" cy="478828"/>
      </dsp:txXfrm>
    </dsp:sp>
    <dsp:sp modelId="{618A0E31-11C6-4BC5-834C-061A2098B89E}">
      <dsp:nvSpPr>
        <dsp:cNvPr id="0" name=""/>
        <dsp:cNvSpPr/>
      </dsp:nvSpPr>
      <dsp:spPr>
        <a:xfrm>
          <a:off x="5135467" y="1737758"/>
          <a:ext cx="730212" cy="7302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C84267-FD64-40FF-B0C7-241D84DAFC01}">
      <dsp:nvSpPr>
        <dsp:cNvPr id="0" name=""/>
        <dsp:cNvSpPr/>
      </dsp:nvSpPr>
      <dsp:spPr>
        <a:xfrm>
          <a:off x="5291086" y="1893377"/>
          <a:ext cx="418974" cy="41897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04C8F6-5636-4308-AE23-B91CD1DBB09F}">
      <dsp:nvSpPr>
        <dsp:cNvPr id="0" name=""/>
        <dsp:cNvSpPr/>
      </dsp:nvSpPr>
      <dsp:spPr>
        <a:xfrm>
          <a:off x="4902038" y="2695415"/>
          <a:ext cx="1197070" cy="4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8.Conclusion</a:t>
          </a:r>
        </a:p>
      </dsp:txBody>
      <dsp:txXfrm>
        <a:off x="4902038" y="2695415"/>
        <a:ext cx="1197070" cy="478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08DE1-DDF3-415D-89A6-BF2D225352F7}">
      <dsp:nvSpPr>
        <dsp:cNvPr id="0" name=""/>
        <dsp:cNvSpPr/>
      </dsp:nvSpPr>
      <dsp:spPr>
        <a:xfrm>
          <a:off x="16947" y="1048371"/>
          <a:ext cx="1079507" cy="10795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0898D-27F4-47BD-8C73-34AF037EAB78}">
      <dsp:nvSpPr>
        <dsp:cNvPr id="0" name=""/>
        <dsp:cNvSpPr/>
      </dsp:nvSpPr>
      <dsp:spPr>
        <a:xfrm>
          <a:off x="243643" y="1275067"/>
          <a:ext cx="626114" cy="6261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CEB1E3-25F0-4445-A3BE-2B078A680CA3}">
      <dsp:nvSpPr>
        <dsp:cNvPr id="0" name=""/>
        <dsp:cNvSpPr/>
      </dsp:nvSpPr>
      <dsp:spPr>
        <a:xfrm>
          <a:off x="1327777" y="1048371"/>
          <a:ext cx="2544553" cy="1079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data set contains data like age, gender, job satisfaction, environment satisfaction, education field, job role, income, overtime, percentage salary hike, tenure, training time, years in current role, relationship status, and more. </a:t>
          </a:r>
        </a:p>
      </dsp:txBody>
      <dsp:txXfrm>
        <a:off x="1327777" y="1048371"/>
        <a:ext cx="2544553" cy="1079507"/>
      </dsp:txXfrm>
    </dsp:sp>
    <dsp:sp modelId="{D3EB487E-1766-4530-8858-647DEA749D0A}">
      <dsp:nvSpPr>
        <dsp:cNvPr id="0" name=""/>
        <dsp:cNvSpPr/>
      </dsp:nvSpPr>
      <dsp:spPr>
        <a:xfrm>
          <a:off x="4315700" y="1048371"/>
          <a:ext cx="1079507" cy="10795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A552B3-168B-4C7C-8BFB-C91537A29EF9}">
      <dsp:nvSpPr>
        <dsp:cNvPr id="0" name=""/>
        <dsp:cNvSpPr/>
      </dsp:nvSpPr>
      <dsp:spPr>
        <a:xfrm>
          <a:off x="4542397" y="1275067"/>
          <a:ext cx="626114" cy="6261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082B01-708A-4118-853E-7E6407BC1112}">
      <dsp:nvSpPr>
        <dsp:cNvPr id="0" name=""/>
        <dsp:cNvSpPr/>
      </dsp:nvSpPr>
      <dsp:spPr>
        <a:xfrm>
          <a:off x="5626531" y="1048371"/>
          <a:ext cx="2544553" cy="1079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dsp:txBody>
      <dsp:txXfrm>
        <a:off x="5626531" y="1048371"/>
        <a:ext cx="2544553" cy="10795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1E39B-0E0A-48FE-B136-3CD2CC8C023A}">
      <dsp:nvSpPr>
        <dsp:cNvPr id="0" name=""/>
        <dsp:cNvSpPr/>
      </dsp:nvSpPr>
      <dsp:spPr>
        <a:xfrm>
          <a:off x="18573" y="537755"/>
          <a:ext cx="817566" cy="8175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FE812A-46D2-4EAB-BEF8-6C92382BD673}">
      <dsp:nvSpPr>
        <dsp:cNvPr id="0" name=""/>
        <dsp:cNvSpPr/>
      </dsp:nvSpPr>
      <dsp:spPr>
        <a:xfrm>
          <a:off x="190262" y="709444"/>
          <a:ext cx="474188" cy="474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11D638-7470-4386-AAF7-949B4A29C244}">
      <dsp:nvSpPr>
        <dsp:cNvPr id="0" name=""/>
        <dsp:cNvSpPr/>
      </dsp:nvSpPr>
      <dsp:spPr>
        <a:xfrm>
          <a:off x="1011333" y="537755"/>
          <a:ext cx="1927120" cy="817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A modeling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modeling approaches</a:t>
          </a:r>
        </a:p>
      </dsp:txBody>
      <dsp:txXfrm>
        <a:off x="1011333" y="537755"/>
        <a:ext cx="1927120" cy="817566"/>
      </dsp:txXfrm>
    </dsp:sp>
    <dsp:sp modelId="{BF8C0F26-06C1-4537-8F8E-FC70375F7F7C}">
      <dsp:nvSpPr>
        <dsp:cNvPr id="0" name=""/>
        <dsp:cNvSpPr/>
      </dsp:nvSpPr>
      <dsp:spPr>
        <a:xfrm>
          <a:off x="3274240" y="537755"/>
          <a:ext cx="817566" cy="8175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BEE6B-FD08-4ADB-9081-6EDDC4EB7540}">
      <dsp:nvSpPr>
        <dsp:cNvPr id="0" name=""/>
        <dsp:cNvSpPr/>
      </dsp:nvSpPr>
      <dsp:spPr>
        <a:xfrm>
          <a:off x="3445929" y="709444"/>
          <a:ext cx="474188" cy="474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B7FAD7-B4A0-42D1-8D1F-983043367E60}">
      <dsp:nvSpPr>
        <dsp:cNvPr id="0" name=""/>
        <dsp:cNvSpPr/>
      </dsp:nvSpPr>
      <dsp:spPr>
        <a:xfrm>
          <a:off x="4266999" y="537755"/>
          <a:ext cx="1927120" cy="817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Immuno-dynamics </a:t>
          </a:r>
          <a:r>
            <a:rPr lang="en-IN" sz="1100" kern="1200" err="1"/>
            <a:t>modeling</a:t>
          </a:r>
          <a:endParaRPr lang="en-US" sz="1100" kern="1200"/>
        </a:p>
      </dsp:txBody>
      <dsp:txXfrm>
        <a:off x="4266999" y="537755"/>
        <a:ext cx="1927120" cy="817566"/>
      </dsp:txXfrm>
    </dsp:sp>
    <dsp:sp modelId="{FC5BDF75-8D71-46F2-995C-2C7A205D9A5A}">
      <dsp:nvSpPr>
        <dsp:cNvPr id="0" name=""/>
        <dsp:cNvSpPr/>
      </dsp:nvSpPr>
      <dsp:spPr>
        <a:xfrm>
          <a:off x="18573" y="2264102"/>
          <a:ext cx="817566" cy="8175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65584-85B4-4D13-B475-032BD992902C}">
      <dsp:nvSpPr>
        <dsp:cNvPr id="0" name=""/>
        <dsp:cNvSpPr/>
      </dsp:nvSpPr>
      <dsp:spPr>
        <a:xfrm>
          <a:off x="190262" y="2435791"/>
          <a:ext cx="474188" cy="4741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D6AE5-3D05-49B5-8E69-AE1E26129889}">
      <dsp:nvSpPr>
        <dsp:cNvPr id="0" name=""/>
        <dsp:cNvSpPr/>
      </dsp:nvSpPr>
      <dsp:spPr>
        <a:xfrm>
          <a:off x="1011333" y="2264102"/>
          <a:ext cx="1927120" cy="817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Statistical </a:t>
          </a:r>
          <a:r>
            <a:rPr lang="en-IN" sz="1100" kern="1200" err="1"/>
            <a:t>modeling</a:t>
          </a:r>
          <a:endParaRPr lang="en-US" sz="1100" kern="1200"/>
        </a:p>
      </dsp:txBody>
      <dsp:txXfrm>
        <a:off x="1011333" y="2264102"/>
        <a:ext cx="1927120" cy="817566"/>
      </dsp:txXfrm>
    </dsp:sp>
    <dsp:sp modelId="{3B1B6E40-4EA8-4D62-8FB2-29FE29C2A0BD}">
      <dsp:nvSpPr>
        <dsp:cNvPr id="0" name=""/>
        <dsp:cNvSpPr/>
      </dsp:nvSpPr>
      <dsp:spPr>
        <a:xfrm>
          <a:off x="3274240" y="2264102"/>
          <a:ext cx="817566" cy="8175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9504B0-9390-4756-9885-8FBF57D9FD92}">
      <dsp:nvSpPr>
        <dsp:cNvPr id="0" name=""/>
        <dsp:cNvSpPr/>
      </dsp:nvSpPr>
      <dsp:spPr>
        <a:xfrm>
          <a:off x="3445929" y="2435791"/>
          <a:ext cx="474188" cy="4741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F18D7-33EC-4051-9258-C864E59CAC2D}">
      <dsp:nvSpPr>
        <dsp:cNvPr id="0" name=""/>
        <dsp:cNvSpPr/>
      </dsp:nvSpPr>
      <dsp:spPr>
        <a:xfrm>
          <a:off x="4266999" y="2264102"/>
          <a:ext cx="1927120" cy="817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Integrated modeling method</a:t>
          </a:r>
          <a:endParaRPr lang="en-US" sz="1100" kern="1200"/>
        </a:p>
      </dsp:txBody>
      <dsp:txXfrm>
        <a:off x="4266999" y="2264102"/>
        <a:ext cx="1927120" cy="817566"/>
      </dsp:txXfrm>
    </dsp:sp>
    <dsp:sp modelId="{BB41EE8A-9008-476D-9F12-350014BAEAA2}">
      <dsp:nvSpPr>
        <dsp:cNvPr id="0" name=""/>
        <dsp:cNvSpPr/>
      </dsp:nvSpPr>
      <dsp:spPr>
        <a:xfrm>
          <a:off x="18573" y="3990450"/>
          <a:ext cx="817566" cy="8175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3762BE-26F8-4341-AE97-5CFCB7355C35}">
      <dsp:nvSpPr>
        <dsp:cNvPr id="0" name=""/>
        <dsp:cNvSpPr/>
      </dsp:nvSpPr>
      <dsp:spPr>
        <a:xfrm>
          <a:off x="190262" y="4162139"/>
          <a:ext cx="474188" cy="4741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BB7FDD-87B0-4EF9-A767-CFCF47A1D88C}">
      <dsp:nvSpPr>
        <dsp:cNvPr id="0" name=""/>
        <dsp:cNvSpPr/>
      </dsp:nvSpPr>
      <dsp:spPr>
        <a:xfrm>
          <a:off x="1011333" y="3990450"/>
          <a:ext cx="1927120" cy="817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Modeling instruction</a:t>
          </a:r>
          <a:endParaRPr lang="en-US" sz="1100" kern="1200"/>
        </a:p>
      </dsp:txBody>
      <dsp:txXfrm>
        <a:off x="1011333" y="3990450"/>
        <a:ext cx="1927120" cy="8175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E4BE2-8E33-4754-9C78-8D9B10A9BC5F}">
      <dsp:nvSpPr>
        <dsp:cNvPr id="0" name=""/>
        <dsp:cNvSpPr/>
      </dsp:nvSpPr>
      <dsp:spPr>
        <a:xfrm>
          <a:off x="735586" y="390584"/>
          <a:ext cx="1079495" cy="10794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773702-74BB-4A40-9765-1002E0AB8D77}">
      <dsp:nvSpPr>
        <dsp:cNvPr id="0" name=""/>
        <dsp:cNvSpPr/>
      </dsp:nvSpPr>
      <dsp:spPr>
        <a:xfrm>
          <a:off x="75895" y="1829415"/>
          <a:ext cx="2398878" cy="95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Gather relevant data from performance reviews, surveys, and performance management systems.</a:t>
          </a:r>
        </a:p>
      </dsp:txBody>
      <dsp:txXfrm>
        <a:off x="75895" y="1829415"/>
        <a:ext cx="2398878" cy="956250"/>
      </dsp:txXfrm>
    </dsp:sp>
    <dsp:sp modelId="{F49CDE94-0AD0-4D3C-AC6C-ACB065645C03}">
      <dsp:nvSpPr>
        <dsp:cNvPr id="0" name=""/>
        <dsp:cNvSpPr/>
      </dsp:nvSpPr>
      <dsp:spPr>
        <a:xfrm>
          <a:off x="3554268" y="390584"/>
          <a:ext cx="1079495" cy="10794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026E50-EE2E-483E-8A73-26DD014E7E65}">
      <dsp:nvSpPr>
        <dsp:cNvPr id="0" name=""/>
        <dsp:cNvSpPr/>
      </dsp:nvSpPr>
      <dsp:spPr>
        <a:xfrm>
          <a:off x="2894577" y="1829415"/>
          <a:ext cx="2398878" cy="95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Analyze the collected data using statistical methods, identifying trends, patterns, and areas of strength and weakness.</a:t>
          </a:r>
        </a:p>
      </dsp:txBody>
      <dsp:txXfrm>
        <a:off x="2894577" y="1829415"/>
        <a:ext cx="2398878" cy="956250"/>
      </dsp:txXfrm>
    </dsp:sp>
    <dsp:sp modelId="{86261449-9CD5-41DD-B0EF-3B6DB8AE044E}">
      <dsp:nvSpPr>
        <dsp:cNvPr id="0" name=""/>
        <dsp:cNvSpPr/>
      </dsp:nvSpPr>
      <dsp:spPr>
        <a:xfrm>
          <a:off x="6372950" y="390584"/>
          <a:ext cx="1079495" cy="10794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9B866B-822E-4AC0-9516-3BEDBD759259}">
      <dsp:nvSpPr>
        <dsp:cNvPr id="0" name=""/>
        <dsp:cNvSpPr/>
      </dsp:nvSpPr>
      <dsp:spPr>
        <a:xfrm>
          <a:off x="5713258" y="1829415"/>
          <a:ext cx="2398878" cy="95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Interpret the results to understand the individual employee's performance, identifying strengths, areas for improvement, and potential development needs.</a:t>
          </a:r>
        </a:p>
      </dsp:txBody>
      <dsp:txXfrm>
        <a:off x="5713258" y="1829415"/>
        <a:ext cx="2398878" cy="956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06E83-EE85-4AB8-B83F-A1FFFCCD76A0}">
      <dsp:nvSpPr>
        <dsp:cNvPr id="0" name=""/>
        <dsp:cNvSpPr/>
      </dsp:nvSpPr>
      <dsp:spPr>
        <a:xfrm>
          <a:off x="802867" y="0"/>
          <a:ext cx="853260" cy="8395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C7462-33EB-41AD-94D5-F46492260A06}">
      <dsp:nvSpPr>
        <dsp:cNvPr id="0" name=""/>
        <dsp:cNvSpPr/>
      </dsp:nvSpPr>
      <dsp:spPr>
        <a:xfrm>
          <a:off x="10553" y="973848"/>
          <a:ext cx="2437887" cy="35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t>Provide</a:t>
          </a:r>
        </a:p>
      </dsp:txBody>
      <dsp:txXfrm>
        <a:off x="10553" y="973848"/>
        <a:ext cx="2437887" cy="359824"/>
      </dsp:txXfrm>
    </dsp:sp>
    <dsp:sp modelId="{022EAD7A-6843-43D6-93C8-B8A6810E2B4E}">
      <dsp:nvSpPr>
        <dsp:cNvPr id="0" name=""/>
        <dsp:cNvSpPr/>
      </dsp:nvSpPr>
      <dsp:spPr>
        <a:xfrm>
          <a:off x="10553" y="1396118"/>
          <a:ext cx="2437887" cy="178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Provide employees with constructive feedback on their performance, highlighting strengths and areas for improvement.</a:t>
          </a:r>
        </a:p>
      </dsp:txBody>
      <dsp:txXfrm>
        <a:off x="10553" y="1396118"/>
        <a:ext cx="2437887" cy="1780131"/>
      </dsp:txXfrm>
    </dsp:sp>
    <dsp:sp modelId="{220D0CB7-330F-43B4-A297-C349A8EB1EDF}">
      <dsp:nvSpPr>
        <dsp:cNvPr id="0" name=""/>
        <dsp:cNvSpPr/>
      </dsp:nvSpPr>
      <dsp:spPr>
        <a:xfrm>
          <a:off x="3667385" y="0"/>
          <a:ext cx="853260" cy="8395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CE67D0-3094-4A16-96FA-05E27494AAF9}">
      <dsp:nvSpPr>
        <dsp:cNvPr id="0" name=""/>
        <dsp:cNvSpPr/>
      </dsp:nvSpPr>
      <dsp:spPr>
        <a:xfrm>
          <a:off x="2875072" y="973848"/>
          <a:ext cx="2437887" cy="35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t>Create</a:t>
          </a:r>
        </a:p>
      </dsp:txBody>
      <dsp:txXfrm>
        <a:off x="2875072" y="973848"/>
        <a:ext cx="2437887" cy="359824"/>
      </dsp:txXfrm>
    </dsp:sp>
    <dsp:sp modelId="{7C5E4701-CB78-45A0-BBCB-521D80A2BAF2}">
      <dsp:nvSpPr>
        <dsp:cNvPr id="0" name=""/>
        <dsp:cNvSpPr/>
      </dsp:nvSpPr>
      <dsp:spPr>
        <a:xfrm>
          <a:off x="2875072" y="1396118"/>
          <a:ext cx="2437887" cy="178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Create individualized development plans based on performance analysis results, focusing on addressing weaknesses and building skills.</a:t>
          </a:r>
        </a:p>
      </dsp:txBody>
      <dsp:txXfrm>
        <a:off x="2875072" y="1396118"/>
        <a:ext cx="2437887" cy="1780131"/>
      </dsp:txXfrm>
    </dsp:sp>
    <dsp:sp modelId="{F41CF4AE-BAAF-4749-A321-190853453194}">
      <dsp:nvSpPr>
        <dsp:cNvPr id="0" name=""/>
        <dsp:cNvSpPr/>
      </dsp:nvSpPr>
      <dsp:spPr>
        <a:xfrm>
          <a:off x="6531903" y="0"/>
          <a:ext cx="853260" cy="8395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1315B-789B-4F37-A192-E8E5F375D360}">
      <dsp:nvSpPr>
        <dsp:cNvPr id="0" name=""/>
        <dsp:cNvSpPr/>
      </dsp:nvSpPr>
      <dsp:spPr>
        <a:xfrm>
          <a:off x="5739590" y="973848"/>
          <a:ext cx="2437887" cy="35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t>Offer</a:t>
          </a:r>
        </a:p>
      </dsp:txBody>
      <dsp:txXfrm>
        <a:off x="5739590" y="973848"/>
        <a:ext cx="2437887" cy="359824"/>
      </dsp:txXfrm>
    </dsp:sp>
    <dsp:sp modelId="{88AA1DB0-2CD0-4188-A6BE-364AD92AD6B0}">
      <dsp:nvSpPr>
        <dsp:cNvPr id="0" name=""/>
        <dsp:cNvSpPr/>
      </dsp:nvSpPr>
      <dsp:spPr>
        <a:xfrm>
          <a:off x="5739590" y="1396118"/>
          <a:ext cx="2437887" cy="178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Offer relevant training programs and coaching sessions to support employee growth and development in identified areas.</a:t>
          </a:r>
        </a:p>
      </dsp:txBody>
      <dsp:txXfrm>
        <a:off x="5739590" y="1396118"/>
        <a:ext cx="2437887" cy="178013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A656F4-79EE-46F6-A585-E90B87F1FD4C}" type="datetimeFigureOut">
              <a:rPr lang="en-IN" smtClean="0"/>
              <a:t>28-08-2024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B2D96-27C2-4AA6-87E6-B764475DD693}" type="slidenum">
              <a:rPr lang="en-IN" smtClean="0"/>
              <a:t>‹#›</a:t>
            </a:fld>
            <a:endParaRPr lang="en-IN"/>
          </a:p>
        </p:txBody>
      </p:sp>
    </p:spTree>
    <p:extLst>
      <p:ext uri="{BB962C8B-B14F-4D97-AF65-F5344CB8AC3E}">
        <p14:creationId xmlns:p14="http://schemas.microsoft.com/office/powerpoint/2010/main" val="416711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1BB2D96-27C2-4AA6-87E6-B764475DD693}" type="slidenum">
              <a:rPr lang="en-IN" smtClean="0"/>
              <a:t>15</a:t>
            </a:fld>
            <a:endParaRPr lang="en-IN"/>
          </a:p>
        </p:txBody>
      </p:sp>
    </p:spTree>
    <p:extLst>
      <p:ext uri="{BB962C8B-B14F-4D97-AF65-F5344CB8AC3E}">
        <p14:creationId xmlns:p14="http://schemas.microsoft.com/office/powerpoint/2010/main" val="2154351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8/28/2024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a:p>
        </p:txBody>
      </p:sp>
    </p:spTree>
    <p:extLst>
      <p:ext uri="{BB962C8B-B14F-4D97-AF65-F5344CB8AC3E}">
        <p14:creationId xmlns:p14="http://schemas.microsoft.com/office/powerpoint/2010/main" val="65926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8/28/2024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a:p>
        </p:txBody>
      </p:sp>
    </p:spTree>
    <p:extLst>
      <p:ext uri="{BB962C8B-B14F-4D97-AF65-F5344CB8AC3E}">
        <p14:creationId xmlns:p14="http://schemas.microsoft.com/office/powerpoint/2010/main" val="1904639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8/28/2024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a:p>
        </p:txBody>
      </p:sp>
    </p:spTree>
    <p:extLst>
      <p:ext uri="{BB962C8B-B14F-4D97-AF65-F5344CB8AC3E}">
        <p14:creationId xmlns:p14="http://schemas.microsoft.com/office/powerpoint/2010/main" val="341061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8/28/2024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a:p>
        </p:txBody>
      </p:sp>
    </p:spTree>
    <p:extLst>
      <p:ext uri="{BB962C8B-B14F-4D97-AF65-F5344CB8AC3E}">
        <p14:creationId xmlns:p14="http://schemas.microsoft.com/office/powerpoint/2010/main" val="207365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8/28/2024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a:p>
        </p:txBody>
      </p:sp>
    </p:spTree>
    <p:extLst>
      <p:ext uri="{BB962C8B-B14F-4D97-AF65-F5344CB8AC3E}">
        <p14:creationId xmlns:p14="http://schemas.microsoft.com/office/powerpoint/2010/main" val="2129065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8/28/2024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a:p>
        </p:txBody>
      </p:sp>
    </p:spTree>
    <p:extLst>
      <p:ext uri="{BB962C8B-B14F-4D97-AF65-F5344CB8AC3E}">
        <p14:creationId xmlns:p14="http://schemas.microsoft.com/office/powerpoint/2010/main" val="73356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8/28/2024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a:p>
        </p:txBody>
      </p:sp>
    </p:spTree>
    <p:extLst>
      <p:ext uri="{BB962C8B-B14F-4D97-AF65-F5344CB8AC3E}">
        <p14:creationId xmlns:p14="http://schemas.microsoft.com/office/powerpoint/2010/main" val="2772805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8/28/2024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a:p>
        </p:txBody>
      </p:sp>
    </p:spTree>
    <p:extLst>
      <p:ext uri="{BB962C8B-B14F-4D97-AF65-F5344CB8AC3E}">
        <p14:creationId xmlns:p14="http://schemas.microsoft.com/office/powerpoint/2010/main" val="59596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8/28/2024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a:p>
        </p:txBody>
      </p:sp>
    </p:spTree>
    <p:extLst>
      <p:ext uri="{BB962C8B-B14F-4D97-AF65-F5344CB8AC3E}">
        <p14:creationId xmlns:p14="http://schemas.microsoft.com/office/powerpoint/2010/main" val="1421755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8/28/2024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a:p>
        </p:txBody>
      </p:sp>
    </p:spTree>
    <p:extLst>
      <p:ext uri="{BB962C8B-B14F-4D97-AF65-F5344CB8AC3E}">
        <p14:creationId xmlns:p14="http://schemas.microsoft.com/office/powerpoint/2010/main" val="597128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8/28/2024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a:p>
        </p:txBody>
      </p:sp>
    </p:spTree>
    <p:extLst>
      <p:ext uri="{BB962C8B-B14F-4D97-AF65-F5344CB8AC3E}">
        <p14:creationId xmlns:p14="http://schemas.microsoft.com/office/powerpoint/2010/main" val="162191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8/28/2024</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a:p>
        </p:txBody>
      </p:sp>
    </p:spTree>
    <p:extLst>
      <p:ext uri="{BB962C8B-B14F-4D97-AF65-F5344CB8AC3E}">
        <p14:creationId xmlns:p14="http://schemas.microsoft.com/office/powerpoint/2010/main" val="195177824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13" r:id="rId4"/>
    <p:sldLayoutId id="2147483714" r:id="rId5"/>
    <p:sldLayoutId id="2147483719" r:id="rId6"/>
    <p:sldLayoutId id="2147483715" r:id="rId7"/>
    <p:sldLayoutId id="2147483716" r:id="rId8"/>
    <p:sldLayoutId id="2147483717" r:id="rId9"/>
    <p:sldLayoutId id="2147483718" r:id="rId10"/>
    <p:sldLayoutId id="214748372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4" name="Picture 3">
            <a:extLst>
              <a:ext uri="{FF2B5EF4-FFF2-40B4-BE49-F238E27FC236}">
                <a16:creationId xmlns:a16="http://schemas.microsoft.com/office/drawing/2014/main" id="{93A1D4FA-3D30-BD5B-783D-6450778A4C81}"/>
              </a:ext>
            </a:extLst>
          </p:cNvPr>
          <p:cNvPicPr>
            <a:picLocks noChangeAspect="1"/>
          </p:cNvPicPr>
          <p:nvPr/>
        </p:nvPicPr>
        <p:blipFill>
          <a:blip r:embed="rId2"/>
          <a:srcRect t="7754" b="7977"/>
          <a:stretch/>
        </p:blipFill>
        <p:spPr>
          <a:xfrm>
            <a:off x="20" y="111435"/>
            <a:ext cx="12191980" cy="6635126"/>
          </a:xfrm>
          <a:prstGeom prst="rect">
            <a:avLst/>
          </a:prstGeom>
        </p:spPr>
      </p:pic>
      <p:grpSp>
        <p:nvGrpSpPr>
          <p:cNvPr id="11" name="Group 10">
            <a:extLst>
              <a:ext uri="{FF2B5EF4-FFF2-40B4-BE49-F238E27FC236}">
                <a16:creationId xmlns:a16="http://schemas.microsoft.com/office/drawing/2014/main" id="{E2F6F869-F143-4607-BEE5-AA6FEB71E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29" y="254882"/>
            <a:ext cx="2063695" cy="2594445"/>
            <a:chOff x="438029" y="254882"/>
            <a:chExt cx="2063695" cy="2594445"/>
          </a:xfrm>
        </p:grpSpPr>
        <p:sp useBgFill="1">
          <p:nvSpPr>
            <p:cNvPr id="12" name="Graphic 10">
              <a:extLst>
                <a:ext uri="{FF2B5EF4-FFF2-40B4-BE49-F238E27FC236}">
                  <a16:creationId xmlns:a16="http://schemas.microsoft.com/office/drawing/2014/main" id="{C75470B2-BBA7-4280-A6F6-FAE9E9F1C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559425" y="99503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3" name="Oval 12">
              <a:extLst>
                <a:ext uri="{FF2B5EF4-FFF2-40B4-BE49-F238E27FC236}">
                  <a16:creationId xmlns:a16="http://schemas.microsoft.com/office/drawing/2014/main" id="{9A54C6CC-DDAA-4A39-ADF6-3C8475C5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286000" y="1378534"/>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4" name="Oval 13">
              <a:extLst>
                <a:ext uri="{FF2B5EF4-FFF2-40B4-BE49-F238E27FC236}">
                  <a16:creationId xmlns:a16="http://schemas.microsoft.com/office/drawing/2014/main" id="{714358CC-CF77-4F38-89E2-D6A3ABD0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8029" y="25488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0CB44DA0-4772-4F1E-982F-12BAC7C58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838200" y="2514942"/>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17" name="Rectangle 16">
            <a:extLst>
              <a:ext uri="{FF2B5EF4-FFF2-40B4-BE49-F238E27FC236}">
                <a16:creationId xmlns:a16="http://schemas.microsoft.com/office/drawing/2014/main" id="{816D4481-06E0-406F-B2B0-A78607E35F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accent2">
              <a:alpha val="40000"/>
            </a:schemeClr>
          </a:solidFill>
          <a:ln w="3848" cap="flat">
            <a:noFill/>
            <a:prstDash val="solid"/>
            <a:miter/>
          </a:ln>
          <a:effectLst/>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234B6467-DA86-7D7F-2B3F-1CCD1C24F6D4}"/>
              </a:ext>
            </a:extLst>
          </p:cNvPr>
          <p:cNvSpPr>
            <a:spLocks noGrp="1"/>
          </p:cNvSpPr>
          <p:nvPr>
            <p:ph type="ctrTitle"/>
          </p:nvPr>
        </p:nvSpPr>
        <p:spPr>
          <a:xfrm>
            <a:off x="1172585" y="728905"/>
            <a:ext cx="9495415" cy="2220772"/>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Employee Performance Analysis Using Excel</a:t>
            </a:r>
            <a:endParaRPr lang="en-IN">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CF1290F-6CF9-324E-F21D-0FC686D36D5E}"/>
              </a:ext>
            </a:extLst>
          </p:cNvPr>
          <p:cNvSpPr>
            <a:spLocks noGrp="1"/>
          </p:cNvSpPr>
          <p:nvPr>
            <p:ph type="subTitle" idx="1"/>
          </p:nvPr>
        </p:nvSpPr>
        <p:spPr>
          <a:xfrm>
            <a:off x="838201" y="3779520"/>
            <a:ext cx="10075606" cy="2542622"/>
          </a:xfrm>
        </p:spPr>
        <p:txBody>
          <a:bodyPr>
            <a:normAutofit/>
          </a:bodyPr>
          <a:lstStyle/>
          <a:p>
            <a:r>
              <a:rPr lang="en-US" sz="2000">
                <a:solidFill>
                  <a:srgbClr val="FFFFFF"/>
                </a:solidFill>
              </a:rPr>
              <a:t>    PRESENTED BY: SATHIYA.M</a:t>
            </a:r>
          </a:p>
          <a:p>
            <a:r>
              <a:rPr lang="en-US" sz="2000">
                <a:solidFill>
                  <a:srgbClr val="FFFFFF"/>
                </a:solidFill>
              </a:rPr>
              <a:t> </a:t>
            </a:r>
            <a:r>
              <a:rPr lang="en-IN" sz="2000">
                <a:solidFill>
                  <a:srgbClr val="FFFFFF"/>
                </a:solidFill>
              </a:rPr>
              <a:t>REGISTER NO:312207875</a:t>
            </a:r>
          </a:p>
          <a:p>
            <a:r>
              <a:rPr lang="en-IN" sz="2000">
                <a:solidFill>
                  <a:srgbClr val="FFFFFF"/>
                </a:solidFill>
              </a:rPr>
              <a:t>   DEPARTMENT: B.COM(A/F)</a:t>
            </a:r>
          </a:p>
          <a:p>
            <a:r>
              <a:rPr lang="en-IN" sz="2000">
                <a:solidFill>
                  <a:srgbClr val="FFFFFF"/>
                </a:solidFill>
              </a:rPr>
              <a:t>                                                COLLEGE:THE QUAID-E-MILLETH COLLEG FOR MEN</a:t>
            </a:r>
          </a:p>
        </p:txBody>
      </p:sp>
    </p:spTree>
    <p:extLst>
      <p:ext uri="{BB962C8B-B14F-4D97-AF65-F5344CB8AC3E}">
        <p14:creationId xmlns:p14="http://schemas.microsoft.com/office/powerpoint/2010/main" val="3759191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sp>
        <p:nvSpPr>
          <p:cNvPr id="38" name="Rectangle 37">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a:solidFill>
                <a:schemeClr val="tx1"/>
              </a:solidFill>
            </a:endParaRPr>
          </a:p>
        </p:txBody>
      </p:sp>
      <p:sp>
        <p:nvSpPr>
          <p:cNvPr id="39" name="Rectangle 38">
            <a:extLst>
              <a:ext uri="{FF2B5EF4-FFF2-40B4-BE49-F238E27FC236}">
                <a16:creationId xmlns:a16="http://schemas.microsoft.com/office/drawing/2014/main" id="{685ABF52-5DFD-457B-AE2D-751BC23FF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2"/>
            <a:ext cx="12188952" cy="6858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ADC9D8C7-B9B4-4FFD-AA73-CBC051727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88" y="685800"/>
            <a:ext cx="11776003" cy="5742276"/>
            <a:chOff x="175988" y="685800"/>
            <a:chExt cx="11776003" cy="5742276"/>
          </a:xfrm>
        </p:grpSpPr>
        <p:sp>
          <p:nvSpPr>
            <p:cNvPr id="41" name="Graphic 10">
              <a:extLst>
                <a:ext uri="{FF2B5EF4-FFF2-40B4-BE49-F238E27FC236}">
                  <a16:creationId xmlns:a16="http://schemas.microsoft.com/office/drawing/2014/main" id="{73BF16FB-EB0B-4FEC-932B-144540A93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88" y="79636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a:p>
          </p:txBody>
        </p:sp>
        <p:sp useBgFill="1">
          <p:nvSpPr>
            <p:cNvPr id="42" name="Graphic 10">
              <a:extLst>
                <a:ext uri="{FF2B5EF4-FFF2-40B4-BE49-F238E27FC236}">
                  <a16:creationId xmlns:a16="http://schemas.microsoft.com/office/drawing/2014/main" id="{61CE679E-A150-4B61-81B8-5FD775CC4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793124" y="5269209"/>
              <a:ext cx="1158867" cy="115886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a:p>
          </p:txBody>
        </p:sp>
        <p:sp>
          <p:nvSpPr>
            <p:cNvPr id="43" name="Oval 42">
              <a:extLst>
                <a:ext uri="{FF2B5EF4-FFF2-40B4-BE49-F238E27FC236}">
                  <a16:creationId xmlns:a16="http://schemas.microsoft.com/office/drawing/2014/main" id="{65064892-A316-45D2-9D36-522369EE5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209800" y="1953278"/>
              <a:ext cx="261660" cy="261660"/>
            </a:xfrm>
            <a:prstGeom prst="ellipse">
              <a:avLst/>
            </a:pr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a:p>
          </p:txBody>
        </p:sp>
        <p:sp useBgFill="1">
          <p:nvSpPr>
            <p:cNvPr id="44" name="Oval 43">
              <a:extLst>
                <a:ext uri="{FF2B5EF4-FFF2-40B4-BE49-F238E27FC236}">
                  <a16:creationId xmlns:a16="http://schemas.microsoft.com/office/drawing/2014/main" id="{1B2ACA0D-2ADE-40C0-AD5B-94BE5E364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0422284" y="4931360"/>
              <a:ext cx="261660" cy="261660"/>
            </a:xfrm>
            <a:prstGeom prst="ellipse">
              <a:avLst/>
            </a:pr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a:p>
          </p:txBody>
        </p:sp>
        <p:sp>
          <p:nvSpPr>
            <p:cNvPr id="45" name="Oval 44">
              <a:extLst>
                <a:ext uri="{FF2B5EF4-FFF2-40B4-BE49-F238E27FC236}">
                  <a16:creationId xmlns:a16="http://schemas.microsoft.com/office/drawing/2014/main" id="{DD4A7C13-B4D6-402F-BD18-D6B1F3C86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5401" y="685800"/>
              <a:ext cx="418430" cy="418430"/>
            </a:xfrm>
            <a:prstGeom prst="ellipse">
              <a:avLst/>
            </a:pr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20C2ED13-DD9B-A7F3-E30F-AA282648DA05}"/>
              </a:ext>
            </a:extLst>
          </p:cNvPr>
          <p:cNvSpPr>
            <a:spLocks noGrp="1"/>
          </p:cNvSpPr>
          <p:nvPr>
            <p:ph type="title"/>
          </p:nvPr>
        </p:nvSpPr>
        <p:spPr>
          <a:xfrm>
            <a:off x="430194" y="557189"/>
            <a:ext cx="4549002" cy="5743616"/>
          </a:xfrm>
        </p:spPr>
        <p:txBody>
          <a:bodyPr anchor="ctr">
            <a:normAutofit/>
          </a:bodyPr>
          <a:lstStyle/>
          <a:p>
            <a:r>
              <a:rPr lang="en-IN">
                <a:solidFill>
                  <a:srgbClr val="FFFFFF"/>
                </a:solidFill>
              </a:rPr>
              <a:t>MODELLING APPROACH</a:t>
            </a:r>
          </a:p>
        </p:txBody>
      </p:sp>
      <p:graphicFrame>
        <p:nvGraphicFramePr>
          <p:cNvPr id="46" name="Content Placeholder 2">
            <a:extLst>
              <a:ext uri="{FF2B5EF4-FFF2-40B4-BE49-F238E27FC236}">
                <a16:creationId xmlns:a16="http://schemas.microsoft.com/office/drawing/2014/main" id="{F679C16F-5865-C79F-18E9-8E68A1E01A96}"/>
              </a:ext>
            </a:extLst>
          </p:cNvPr>
          <p:cNvGraphicFramePr>
            <a:graphicFrameLocks noGrp="1"/>
          </p:cNvGraphicFramePr>
          <p:nvPr>
            <p:ph idx="1"/>
          </p:nvPr>
        </p:nvGraphicFramePr>
        <p:xfrm>
          <a:off x="5170289" y="557189"/>
          <a:ext cx="6212694" cy="5345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843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sp>
        <p:nvSpPr>
          <p:cNvPr id="29" name="Rectangle 28">
            <a:extLst>
              <a:ext uri="{FF2B5EF4-FFF2-40B4-BE49-F238E27FC236}">
                <a16:creationId xmlns:a16="http://schemas.microsoft.com/office/drawing/2014/main" id="{01AF26B4-1569-483F-8223-4C515A87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a:solidFill>
                <a:schemeClr val="tx1"/>
              </a:solidFill>
            </a:endParaRPr>
          </a:p>
        </p:txBody>
      </p:sp>
      <p:pic>
        <p:nvPicPr>
          <p:cNvPr id="23" name="Picture 22" descr="Magnifying glass showing decling performance">
            <a:extLst>
              <a:ext uri="{FF2B5EF4-FFF2-40B4-BE49-F238E27FC236}">
                <a16:creationId xmlns:a16="http://schemas.microsoft.com/office/drawing/2014/main" id="{7DABA397-2ECB-BAC2-0B51-EED90583D0D8}"/>
              </a:ext>
            </a:extLst>
          </p:cNvPr>
          <p:cNvPicPr>
            <a:picLocks noChangeAspect="1"/>
          </p:cNvPicPr>
          <p:nvPr/>
        </p:nvPicPr>
        <p:blipFill>
          <a:blip r:embed="rId2"/>
          <a:srcRect t="1210" r="-1" b="14499"/>
          <a:stretch/>
        </p:blipFill>
        <p:spPr>
          <a:xfrm>
            <a:off x="10999" y="10"/>
            <a:ext cx="12188952" cy="6857990"/>
          </a:xfrm>
          <a:prstGeom prst="rect">
            <a:avLst/>
          </a:prstGeom>
        </p:spPr>
      </p:pic>
      <p:grpSp>
        <p:nvGrpSpPr>
          <p:cNvPr id="31" name="Group 30">
            <a:extLst>
              <a:ext uri="{FF2B5EF4-FFF2-40B4-BE49-F238E27FC236}">
                <a16:creationId xmlns:a16="http://schemas.microsoft.com/office/drawing/2014/main" id="{1AC8529D-DF13-4349-856C-DA81451848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3404" y="225822"/>
            <a:ext cx="1847971" cy="2438142"/>
            <a:chOff x="183404" y="225822"/>
            <a:chExt cx="1847971" cy="2438142"/>
          </a:xfrm>
        </p:grpSpPr>
        <p:sp useBgFill="1">
          <p:nvSpPr>
            <p:cNvPr id="32" name="Graphic 10">
              <a:extLst>
                <a:ext uri="{FF2B5EF4-FFF2-40B4-BE49-F238E27FC236}">
                  <a16:creationId xmlns:a16="http://schemas.microsoft.com/office/drawing/2014/main" id="{23EB0175-B014-4375-9C83-BA3BC7588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3" name="Oval 32">
              <a:extLst>
                <a:ext uri="{FF2B5EF4-FFF2-40B4-BE49-F238E27FC236}">
                  <a16:creationId xmlns:a16="http://schemas.microsoft.com/office/drawing/2014/main" id="{23CA1A51-8DB4-445D-8FE3-498DB75C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4" name="Oval 33">
              <a:extLst>
                <a:ext uri="{FF2B5EF4-FFF2-40B4-BE49-F238E27FC236}">
                  <a16:creationId xmlns:a16="http://schemas.microsoft.com/office/drawing/2014/main" id="{75DDD5AB-14AC-434C-95CC-18B81FAD3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5" name="Oval 34">
              <a:extLst>
                <a:ext uri="{FF2B5EF4-FFF2-40B4-BE49-F238E27FC236}">
                  <a16:creationId xmlns:a16="http://schemas.microsoft.com/office/drawing/2014/main" id="{673FC915-211E-480B-8EC6-9659D9FCA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37" name="Rectangle 36">
            <a:extLst>
              <a:ext uri="{FF2B5EF4-FFF2-40B4-BE49-F238E27FC236}">
                <a16:creationId xmlns:a16="http://schemas.microsoft.com/office/drawing/2014/main" id="{EA80DA9C-57E0-4991-B11A-51E13256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alpha val="40000"/>
            </a:schemeClr>
          </a:solidFill>
          <a:ln w="3848" cap="flat">
            <a:noFill/>
            <a:prstDash val="solid"/>
            <a:miter/>
          </a:ln>
          <a:effectLst/>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6C6F3B2C-3EC2-F2FF-60C9-58C8E70D366C}"/>
              </a:ext>
            </a:extLst>
          </p:cNvPr>
          <p:cNvSpPr>
            <a:spLocks noGrp="1"/>
          </p:cNvSpPr>
          <p:nvPr>
            <p:ph type="title"/>
          </p:nvPr>
        </p:nvSpPr>
        <p:spPr>
          <a:xfrm>
            <a:off x="770146" y="462834"/>
            <a:ext cx="10531448" cy="1426926"/>
          </a:xfrm>
        </p:spPr>
        <p:txBody>
          <a:bodyPr anchor="b">
            <a:normAutofit/>
          </a:bodyPr>
          <a:lstStyle/>
          <a:p>
            <a:pPr algn="ctr"/>
            <a:r>
              <a:rPr lang="en-IN">
                <a:solidFill>
                  <a:srgbClr val="FFFFFF"/>
                </a:solidFill>
              </a:rPr>
              <a:t>RESULT AND DISCUSSION</a:t>
            </a:r>
          </a:p>
        </p:txBody>
      </p:sp>
      <p:sp>
        <p:nvSpPr>
          <p:cNvPr id="3" name="Content Placeholder 2">
            <a:extLst>
              <a:ext uri="{FF2B5EF4-FFF2-40B4-BE49-F238E27FC236}">
                <a16:creationId xmlns:a16="http://schemas.microsoft.com/office/drawing/2014/main" id="{C1B1B12F-9CFB-18FC-01B7-90B3E4873802}"/>
              </a:ext>
            </a:extLst>
          </p:cNvPr>
          <p:cNvSpPr>
            <a:spLocks noGrp="1"/>
          </p:cNvSpPr>
          <p:nvPr>
            <p:ph idx="1"/>
          </p:nvPr>
        </p:nvSpPr>
        <p:spPr>
          <a:xfrm>
            <a:off x="1992663" y="2540001"/>
            <a:ext cx="8188032" cy="3220720"/>
          </a:xfrm>
        </p:spPr>
        <p:txBody>
          <a:bodyPr anchor="t">
            <a:normAutofit/>
          </a:bodyPr>
          <a:lstStyle/>
          <a:p>
            <a:pPr algn="ctr">
              <a:buFont typeface="Wingdings" panose="05000000000000000000" pitchFamily="2" charset="2"/>
              <a:buChar char="Ø"/>
            </a:pPr>
            <a:r>
              <a:rPr lang="en-US" sz="1800">
                <a:solidFill>
                  <a:srgbClr val="FFFFFF"/>
                </a:solidFill>
              </a:rPr>
              <a:t>In a research paper, the results section presents the findings of the study, while the discussion section interprets the results and explains their meaning. The results section should be objective and unbiased, without any analysis or interpretation of the data. The discussion section should not repeat the results, but instead put them in context and explain why they matter.</a:t>
            </a:r>
          </a:p>
          <a:p>
            <a:pPr algn="ctr">
              <a:buFont typeface="Wingdings" panose="05000000000000000000" pitchFamily="2" charset="2"/>
              <a:buChar char="Ø"/>
            </a:pPr>
            <a:r>
              <a:rPr lang="en-US" sz="1800">
                <a:solidFill>
                  <a:srgbClr val="FFFFFF"/>
                </a:solidFill>
              </a:rPr>
              <a:t>Before publishing or creating a poster, you can run the results and discussion sections by committee members and your chair to make sure they are congruent with your research purpose, objectives, hypothesis, and methods.</a:t>
            </a:r>
            <a:endParaRPr lang="en-IN" sz="1800">
              <a:solidFill>
                <a:srgbClr val="FFFFFF"/>
              </a:solidFill>
            </a:endParaRPr>
          </a:p>
        </p:txBody>
      </p:sp>
    </p:spTree>
    <p:extLst>
      <p:ext uri="{BB962C8B-B14F-4D97-AF65-F5344CB8AC3E}">
        <p14:creationId xmlns:p14="http://schemas.microsoft.com/office/powerpoint/2010/main" val="218630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sp>
        <p:nvSpPr>
          <p:cNvPr id="42" name="Rectangle 41">
            <a:extLst>
              <a:ext uri="{FF2B5EF4-FFF2-40B4-BE49-F238E27FC236}">
                <a16:creationId xmlns:a16="http://schemas.microsoft.com/office/drawing/2014/main" id="{01AF26B4-1569-483F-8223-4C515A87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a:solidFill>
                <a:schemeClr val="tx1"/>
              </a:solidFill>
            </a:endParaRPr>
          </a:p>
        </p:txBody>
      </p:sp>
      <p:pic>
        <p:nvPicPr>
          <p:cNvPr id="8" name="Picture 7" descr="Magnifying glass showing decling performance">
            <a:extLst>
              <a:ext uri="{FF2B5EF4-FFF2-40B4-BE49-F238E27FC236}">
                <a16:creationId xmlns:a16="http://schemas.microsoft.com/office/drawing/2014/main" id="{51847334-280D-4804-EBB0-0D58CE0CE495}"/>
              </a:ext>
            </a:extLst>
          </p:cNvPr>
          <p:cNvPicPr>
            <a:picLocks noChangeAspect="1"/>
          </p:cNvPicPr>
          <p:nvPr/>
        </p:nvPicPr>
        <p:blipFill>
          <a:blip r:embed="rId2"/>
          <a:srcRect t="1210" r="-1" b="14498"/>
          <a:stretch/>
        </p:blipFill>
        <p:spPr>
          <a:xfrm>
            <a:off x="-7797" y="10"/>
            <a:ext cx="12188952" cy="6857990"/>
          </a:xfrm>
          <a:prstGeom prst="rect">
            <a:avLst/>
          </a:prstGeom>
        </p:spPr>
      </p:pic>
      <p:grpSp>
        <p:nvGrpSpPr>
          <p:cNvPr id="43" name="Group 42">
            <a:extLst>
              <a:ext uri="{FF2B5EF4-FFF2-40B4-BE49-F238E27FC236}">
                <a16:creationId xmlns:a16="http://schemas.microsoft.com/office/drawing/2014/main" id="{1AC8529D-DF13-4349-856C-DA81451848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3404" y="225822"/>
            <a:ext cx="1847971" cy="2438142"/>
            <a:chOff x="183404" y="225822"/>
            <a:chExt cx="1847971" cy="2438142"/>
          </a:xfrm>
        </p:grpSpPr>
        <p:sp useBgFill="1">
          <p:nvSpPr>
            <p:cNvPr id="44" name="Graphic 10">
              <a:extLst>
                <a:ext uri="{FF2B5EF4-FFF2-40B4-BE49-F238E27FC236}">
                  <a16:creationId xmlns:a16="http://schemas.microsoft.com/office/drawing/2014/main" id="{23EB0175-B014-4375-9C83-BA3BC7588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45" name="Oval 44">
              <a:extLst>
                <a:ext uri="{FF2B5EF4-FFF2-40B4-BE49-F238E27FC236}">
                  <a16:creationId xmlns:a16="http://schemas.microsoft.com/office/drawing/2014/main" id="{23CA1A51-8DB4-445D-8FE3-498DB75C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46" name="Oval 45">
              <a:extLst>
                <a:ext uri="{FF2B5EF4-FFF2-40B4-BE49-F238E27FC236}">
                  <a16:creationId xmlns:a16="http://schemas.microsoft.com/office/drawing/2014/main" id="{75DDD5AB-14AC-434C-95CC-18B81FAD3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47" name="Oval 46">
              <a:extLst>
                <a:ext uri="{FF2B5EF4-FFF2-40B4-BE49-F238E27FC236}">
                  <a16:creationId xmlns:a16="http://schemas.microsoft.com/office/drawing/2014/main" id="{673FC915-211E-480B-8EC6-9659D9FCA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48" name="Rectangle 47">
            <a:extLst>
              <a:ext uri="{FF2B5EF4-FFF2-40B4-BE49-F238E27FC236}">
                <a16:creationId xmlns:a16="http://schemas.microsoft.com/office/drawing/2014/main" id="{EA80DA9C-57E0-4991-B11A-51E13256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alpha val="40000"/>
            </a:schemeClr>
          </a:solidFill>
          <a:ln w="3848" cap="flat">
            <a:noFill/>
            <a:prstDash val="solid"/>
            <a:miter/>
          </a:ln>
          <a:effectLst/>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D2BADB2-A98C-105B-B70D-3B3BF07E5C3E}"/>
              </a:ext>
            </a:extLst>
          </p:cNvPr>
          <p:cNvSpPr>
            <a:spLocks noGrp="1"/>
          </p:cNvSpPr>
          <p:nvPr>
            <p:ph type="title"/>
          </p:nvPr>
        </p:nvSpPr>
        <p:spPr>
          <a:xfrm>
            <a:off x="822352" y="566126"/>
            <a:ext cx="10531448" cy="2210521"/>
          </a:xfrm>
        </p:spPr>
        <p:txBody>
          <a:bodyPr anchor="b">
            <a:normAutofit/>
          </a:bodyPr>
          <a:lstStyle/>
          <a:p>
            <a:pPr algn="ctr"/>
            <a:r>
              <a:rPr lang="en-US">
                <a:solidFill>
                  <a:srgbClr val="FFFFFF"/>
                </a:solidFill>
              </a:rPr>
              <a:t>ANALYZING INDIVIDUAL EMPLOYEE</a:t>
            </a:r>
            <a:br>
              <a:rPr lang="en-US">
                <a:solidFill>
                  <a:srgbClr val="FFFFFF"/>
                </a:solidFill>
              </a:rPr>
            </a:br>
            <a:r>
              <a:rPr lang="en-US">
                <a:solidFill>
                  <a:srgbClr val="FFFFFF"/>
                </a:solidFill>
              </a:rPr>
              <a:t>   PERFORMANCE</a:t>
            </a:r>
            <a:endParaRPr lang="en-IN">
              <a:solidFill>
                <a:srgbClr val="FFFFFF"/>
              </a:solidFill>
            </a:endParaRPr>
          </a:p>
        </p:txBody>
      </p:sp>
      <p:graphicFrame>
        <p:nvGraphicFramePr>
          <p:cNvPr id="24" name="Content Placeholder 2">
            <a:extLst>
              <a:ext uri="{FF2B5EF4-FFF2-40B4-BE49-F238E27FC236}">
                <a16:creationId xmlns:a16="http://schemas.microsoft.com/office/drawing/2014/main" id="{90D0954E-C419-5E3E-65D3-0591CF7FFAB3}"/>
              </a:ext>
            </a:extLst>
          </p:cNvPr>
          <p:cNvGraphicFramePr>
            <a:graphicFrameLocks noGrp="1"/>
          </p:cNvGraphicFramePr>
          <p:nvPr>
            <p:ph idx="1"/>
            <p:extLst>
              <p:ext uri="{D42A27DB-BD31-4B8C-83A1-F6EECF244321}">
                <p14:modId xmlns:p14="http://schemas.microsoft.com/office/powerpoint/2010/main" val="4140087796"/>
              </p:ext>
            </p:extLst>
          </p:nvPr>
        </p:nvGraphicFramePr>
        <p:xfrm>
          <a:off x="1992663" y="2948363"/>
          <a:ext cx="8188032" cy="3176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789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sp>
        <p:nvSpPr>
          <p:cNvPr id="57" name="Rectangle 56">
            <a:extLst>
              <a:ext uri="{FF2B5EF4-FFF2-40B4-BE49-F238E27FC236}">
                <a16:creationId xmlns:a16="http://schemas.microsoft.com/office/drawing/2014/main" id="{01AF26B4-1569-483F-8223-4C515A87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a:solidFill>
                <a:schemeClr val="tx1"/>
              </a:solidFill>
            </a:endParaRPr>
          </a:p>
        </p:txBody>
      </p:sp>
      <p:pic>
        <p:nvPicPr>
          <p:cNvPr id="5" name="Picture 4">
            <a:extLst>
              <a:ext uri="{FF2B5EF4-FFF2-40B4-BE49-F238E27FC236}">
                <a16:creationId xmlns:a16="http://schemas.microsoft.com/office/drawing/2014/main" id="{14DF3EA1-919C-5A41-A2E0-AC754F5F766D}"/>
              </a:ext>
            </a:extLst>
          </p:cNvPr>
          <p:cNvPicPr>
            <a:picLocks noChangeAspect="1"/>
          </p:cNvPicPr>
          <p:nvPr/>
        </p:nvPicPr>
        <p:blipFill>
          <a:blip r:embed="rId2">
            <a:extLst>
              <a:ext uri="{28A0092B-C50C-407E-A947-70E740481C1C}">
                <a14:useLocalDpi xmlns:a14="http://schemas.microsoft.com/office/drawing/2010/main" val="0"/>
              </a:ext>
            </a:extLst>
          </a:blip>
          <a:srcRect t="19289" r="-1" b="13529"/>
          <a:stretch/>
        </p:blipFill>
        <p:spPr>
          <a:xfrm>
            <a:off x="-7797" y="10"/>
            <a:ext cx="12188952" cy="6857990"/>
          </a:xfrm>
          <a:prstGeom prst="rect">
            <a:avLst/>
          </a:prstGeom>
        </p:spPr>
      </p:pic>
      <p:grpSp>
        <p:nvGrpSpPr>
          <p:cNvPr id="58" name="Group 57">
            <a:extLst>
              <a:ext uri="{FF2B5EF4-FFF2-40B4-BE49-F238E27FC236}">
                <a16:creationId xmlns:a16="http://schemas.microsoft.com/office/drawing/2014/main" id="{1AC8529D-DF13-4349-856C-DA81451848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3404" y="225822"/>
            <a:ext cx="1847971" cy="2438142"/>
            <a:chOff x="183404" y="225822"/>
            <a:chExt cx="1847971" cy="2438142"/>
          </a:xfrm>
        </p:grpSpPr>
        <p:sp useBgFill="1">
          <p:nvSpPr>
            <p:cNvPr id="59" name="Graphic 10">
              <a:extLst>
                <a:ext uri="{FF2B5EF4-FFF2-40B4-BE49-F238E27FC236}">
                  <a16:creationId xmlns:a16="http://schemas.microsoft.com/office/drawing/2014/main" id="{23EB0175-B014-4375-9C83-BA3BC7588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60" name="Oval 59">
              <a:extLst>
                <a:ext uri="{FF2B5EF4-FFF2-40B4-BE49-F238E27FC236}">
                  <a16:creationId xmlns:a16="http://schemas.microsoft.com/office/drawing/2014/main" id="{23CA1A51-8DB4-445D-8FE3-498DB75C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61" name="Oval 60">
              <a:extLst>
                <a:ext uri="{FF2B5EF4-FFF2-40B4-BE49-F238E27FC236}">
                  <a16:creationId xmlns:a16="http://schemas.microsoft.com/office/drawing/2014/main" id="{75DDD5AB-14AC-434C-95CC-18B81FAD3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62" name="Oval 61">
              <a:extLst>
                <a:ext uri="{FF2B5EF4-FFF2-40B4-BE49-F238E27FC236}">
                  <a16:creationId xmlns:a16="http://schemas.microsoft.com/office/drawing/2014/main" id="{673FC915-211E-480B-8EC6-9659D9FCA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63" name="Rectangle 62">
            <a:extLst>
              <a:ext uri="{FF2B5EF4-FFF2-40B4-BE49-F238E27FC236}">
                <a16:creationId xmlns:a16="http://schemas.microsoft.com/office/drawing/2014/main" id="{EA80DA9C-57E0-4991-B11A-51E13256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alpha val="40000"/>
            </a:schemeClr>
          </a:solidFill>
          <a:ln w="3848" cap="flat">
            <a:noFill/>
            <a:prstDash val="solid"/>
            <a:miter/>
          </a:ln>
          <a:effectLst/>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DCBD26D8-65AA-2E71-6BB4-76AC3F952A9B}"/>
              </a:ext>
            </a:extLst>
          </p:cNvPr>
          <p:cNvSpPr>
            <a:spLocks noGrp="1"/>
          </p:cNvSpPr>
          <p:nvPr>
            <p:ph type="title"/>
          </p:nvPr>
        </p:nvSpPr>
        <p:spPr>
          <a:xfrm>
            <a:off x="822352" y="893618"/>
            <a:ext cx="10531448" cy="1101437"/>
          </a:xfrm>
        </p:spPr>
        <p:txBody>
          <a:bodyPr anchor="b">
            <a:normAutofit/>
          </a:bodyPr>
          <a:lstStyle/>
          <a:p>
            <a:pPr algn="ctr"/>
            <a:r>
              <a:rPr lang="en-US">
                <a:solidFill>
                  <a:srgbClr val="FFFFFF"/>
                </a:solidFill>
              </a:rPr>
              <a:t>DEVELOPMENT OPPORTUNITIES</a:t>
            </a:r>
            <a:endParaRPr lang="en-IN">
              <a:solidFill>
                <a:srgbClr val="FFFFFF"/>
              </a:solidFill>
            </a:endParaRPr>
          </a:p>
        </p:txBody>
      </p:sp>
      <p:graphicFrame>
        <p:nvGraphicFramePr>
          <p:cNvPr id="64" name="Content Placeholder 2">
            <a:extLst>
              <a:ext uri="{FF2B5EF4-FFF2-40B4-BE49-F238E27FC236}">
                <a16:creationId xmlns:a16="http://schemas.microsoft.com/office/drawing/2014/main" id="{40F0C60D-566D-83BE-3131-B0AA45988A56}"/>
              </a:ext>
            </a:extLst>
          </p:cNvPr>
          <p:cNvGraphicFramePr>
            <a:graphicFrameLocks noGrp="1"/>
          </p:cNvGraphicFramePr>
          <p:nvPr>
            <p:ph idx="1"/>
            <p:extLst>
              <p:ext uri="{D42A27DB-BD31-4B8C-83A1-F6EECF244321}">
                <p14:modId xmlns:p14="http://schemas.microsoft.com/office/powerpoint/2010/main" val="2331594971"/>
              </p:ext>
            </p:extLst>
          </p:nvPr>
        </p:nvGraphicFramePr>
        <p:xfrm>
          <a:off x="1992663" y="2948363"/>
          <a:ext cx="8188032" cy="3176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0707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sp>
        <p:nvSpPr>
          <p:cNvPr id="23" name="Rectangle 22">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a:solidFill>
                <a:schemeClr val="tx1"/>
              </a:solidFill>
            </a:endParaRPr>
          </a:p>
        </p:txBody>
      </p:sp>
      <p:sp>
        <p:nvSpPr>
          <p:cNvPr id="24" name="Rectangle 23">
            <a:extLst>
              <a:ext uri="{FF2B5EF4-FFF2-40B4-BE49-F238E27FC236}">
                <a16:creationId xmlns:a16="http://schemas.microsoft.com/office/drawing/2014/main" id="{301212FA-3FAE-4729-825F-6618CD41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2"/>
            <a:ext cx="12188952" cy="6858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C921CEF-5829-422A-8B7E-C7CFB1148F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766" y="168477"/>
            <a:ext cx="11959928" cy="6064877"/>
            <a:chOff x="34766" y="168477"/>
            <a:chExt cx="11959928" cy="6064877"/>
          </a:xfrm>
        </p:grpSpPr>
        <p:sp>
          <p:nvSpPr>
            <p:cNvPr id="26" name="Graphic 10">
              <a:extLst>
                <a:ext uri="{FF2B5EF4-FFF2-40B4-BE49-F238E27FC236}">
                  <a16:creationId xmlns:a16="http://schemas.microsoft.com/office/drawing/2014/main" id="{5C623D89-3F4C-41A4-A696-39EE55858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4766" y="455426"/>
              <a:ext cx="1349244" cy="134924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a:p>
          </p:txBody>
        </p:sp>
        <p:sp>
          <p:nvSpPr>
            <p:cNvPr id="27" name="Graphic 10">
              <a:extLst>
                <a:ext uri="{FF2B5EF4-FFF2-40B4-BE49-F238E27FC236}">
                  <a16:creationId xmlns:a16="http://schemas.microsoft.com/office/drawing/2014/main" id="{9C4EFFF5-2507-4FAC-94FF-5D4FC3E3F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973121" y="455200"/>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a:p>
          </p:txBody>
        </p:sp>
        <p:sp useBgFill="1">
          <p:nvSpPr>
            <p:cNvPr id="28" name="Graphic 10">
              <a:extLst>
                <a:ext uri="{FF2B5EF4-FFF2-40B4-BE49-F238E27FC236}">
                  <a16:creationId xmlns:a16="http://schemas.microsoft.com/office/drawing/2014/main" id="{04BE7263-8990-44DD-90E4-60F654375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551227" y="168477"/>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a:p>
          </p:txBody>
        </p:sp>
        <p:sp useBgFill="1">
          <p:nvSpPr>
            <p:cNvPr id="29" name="Graphic 10">
              <a:extLst>
                <a:ext uri="{FF2B5EF4-FFF2-40B4-BE49-F238E27FC236}">
                  <a16:creationId xmlns:a16="http://schemas.microsoft.com/office/drawing/2014/main" id="{9467587E-F099-44B9-AD7C-578FDE476F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717017" y="5456180"/>
              <a:ext cx="777174" cy="7771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a:p>
          </p:txBody>
        </p:sp>
        <p:sp>
          <p:nvSpPr>
            <p:cNvPr id="30" name="Oval 29">
              <a:extLst>
                <a:ext uri="{FF2B5EF4-FFF2-40B4-BE49-F238E27FC236}">
                  <a16:creationId xmlns:a16="http://schemas.microsoft.com/office/drawing/2014/main" id="{DDDF32BB-D6CB-432E-B840-21CAE2BE3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078970" y="1198934"/>
              <a:ext cx="261660" cy="261660"/>
            </a:xfrm>
            <a:prstGeom prst="ellipse">
              <a:avLst/>
            </a:pr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a:p>
          </p:txBody>
        </p:sp>
        <p:sp useBgFill="1">
          <p:nvSpPr>
            <p:cNvPr id="20" name="Oval 19">
              <a:extLst>
                <a:ext uri="{FF2B5EF4-FFF2-40B4-BE49-F238E27FC236}">
                  <a16:creationId xmlns:a16="http://schemas.microsoft.com/office/drawing/2014/main" id="{BE002FF5-FB7B-485D-92F6-614DFA6AB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733034" y="5367357"/>
              <a:ext cx="261660" cy="261660"/>
            </a:xfrm>
            <a:prstGeom prst="ellipse">
              <a:avLst/>
            </a:pr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a:p>
          </p:txBody>
        </p:sp>
        <p:sp>
          <p:nvSpPr>
            <p:cNvPr id="21" name="Oval 20">
              <a:extLst>
                <a:ext uri="{FF2B5EF4-FFF2-40B4-BE49-F238E27FC236}">
                  <a16:creationId xmlns:a16="http://schemas.microsoft.com/office/drawing/2014/main" id="{693CEC0F-CBF3-43A6-A64F-61054294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46085" y="5215745"/>
              <a:ext cx="418430" cy="418430"/>
            </a:xfrm>
            <a:prstGeom prst="ellipse">
              <a:avLst/>
            </a:pr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53C77E8F-8203-16C4-A6AB-FC3FBDC03453}"/>
              </a:ext>
            </a:extLst>
          </p:cNvPr>
          <p:cNvSpPr>
            <a:spLocks noGrp="1"/>
          </p:cNvSpPr>
          <p:nvPr>
            <p:ph type="title"/>
          </p:nvPr>
        </p:nvSpPr>
        <p:spPr>
          <a:xfrm>
            <a:off x="822352" y="1041067"/>
            <a:ext cx="10531448" cy="1219030"/>
          </a:xfrm>
        </p:spPr>
        <p:txBody>
          <a:bodyPr anchor="b">
            <a:normAutofit/>
          </a:bodyPr>
          <a:lstStyle/>
          <a:p>
            <a:pPr algn="ctr"/>
            <a:r>
              <a:rPr lang="en-US">
                <a:solidFill>
                  <a:srgbClr val="FFFFFF"/>
                </a:solidFill>
              </a:rPr>
              <a:t>CONCLUSION</a:t>
            </a:r>
            <a:endParaRPr lang="en-IN">
              <a:solidFill>
                <a:srgbClr val="FFFFFF"/>
              </a:solidFill>
            </a:endParaRPr>
          </a:p>
        </p:txBody>
      </p:sp>
      <p:sp>
        <p:nvSpPr>
          <p:cNvPr id="3" name="Content Placeholder 2">
            <a:extLst>
              <a:ext uri="{FF2B5EF4-FFF2-40B4-BE49-F238E27FC236}">
                <a16:creationId xmlns:a16="http://schemas.microsoft.com/office/drawing/2014/main" id="{5DF9610E-1605-DBBB-6070-A131124C49F9}"/>
              </a:ext>
            </a:extLst>
          </p:cNvPr>
          <p:cNvSpPr>
            <a:spLocks noGrp="1"/>
          </p:cNvSpPr>
          <p:nvPr>
            <p:ph idx="1"/>
          </p:nvPr>
        </p:nvSpPr>
        <p:spPr>
          <a:xfrm>
            <a:off x="1992663" y="2948363"/>
            <a:ext cx="8188032" cy="3176250"/>
          </a:xfrm>
        </p:spPr>
        <p:txBody>
          <a:bodyPr anchor="t">
            <a:normAutofit/>
          </a:bodyPr>
          <a:lstStyle/>
          <a:p>
            <a:pPr algn="ctr">
              <a:buFont typeface="Wingdings" panose="05000000000000000000" pitchFamily="2" charset="2"/>
              <a:buChar char="v"/>
            </a:pPr>
            <a:r>
              <a:rPr lang="en-US" sz="1800">
                <a:solidFill>
                  <a:srgbClr val="FFFFFF"/>
                </a:solidFill>
              </a:rPr>
              <a:t>By implementing a robust performance analysis framework, organizations can gain valuable insights into their workforce, optimize operations, and drive continuous improvement. Regular monitoring, data-driven decision making, and a focus on employee development are crucial for maximizing workforce performance and achieving business success.</a:t>
            </a:r>
            <a:endParaRPr lang="en-IN" sz="1800">
              <a:solidFill>
                <a:srgbClr val="FFFFFF"/>
              </a:solidFill>
            </a:endParaRPr>
          </a:p>
        </p:txBody>
      </p:sp>
    </p:spTree>
    <p:extLst>
      <p:ext uri="{BB962C8B-B14F-4D97-AF65-F5344CB8AC3E}">
        <p14:creationId xmlns:p14="http://schemas.microsoft.com/office/powerpoint/2010/main" val="2052203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27"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8"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9"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0" name="Oval 29">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1" name="Oval 30">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2" name="Oval 31">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useBgFill="1">
        <p:nvSpPr>
          <p:cNvPr id="33" name="Rectangle 32">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34" name="Picture 33" descr="Aerial view of a highway near the ocean">
            <a:extLst>
              <a:ext uri="{FF2B5EF4-FFF2-40B4-BE49-F238E27FC236}">
                <a16:creationId xmlns:a16="http://schemas.microsoft.com/office/drawing/2014/main" id="{F40FDE69-7FBF-7CD8-837A-25B1662168AC}"/>
              </a:ext>
            </a:extLst>
          </p:cNvPr>
          <p:cNvPicPr>
            <a:picLocks noChangeAspect="1"/>
          </p:cNvPicPr>
          <p:nvPr/>
        </p:nvPicPr>
        <p:blipFill>
          <a:blip r:embed="rId3"/>
          <a:srcRect t="11833" b="13167"/>
          <a:stretch/>
        </p:blipFill>
        <p:spPr>
          <a:xfrm>
            <a:off x="20" y="10"/>
            <a:ext cx="12191980" cy="6857989"/>
          </a:xfrm>
          <a:prstGeom prst="rect">
            <a:avLst/>
          </a:prstGeom>
        </p:spPr>
      </p:pic>
      <p:grpSp>
        <p:nvGrpSpPr>
          <p:cNvPr id="35" name="Group 34">
            <a:extLst>
              <a:ext uri="{FF2B5EF4-FFF2-40B4-BE49-F238E27FC236}">
                <a16:creationId xmlns:a16="http://schemas.microsoft.com/office/drawing/2014/main" id="{E2F6F869-F143-4607-BEE5-AA6FEB71E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29" y="254882"/>
            <a:ext cx="2063695" cy="2594445"/>
            <a:chOff x="438029" y="254882"/>
            <a:chExt cx="2063695" cy="2594445"/>
          </a:xfrm>
        </p:grpSpPr>
        <p:sp useBgFill="1">
          <p:nvSpPr>
            <p:cNvPr id="19" name="Graphic 10">
              <a:extLst>
                <a:ext uri="{FF2B5EF4-FFF2-40B4-BE49-F238E27FC236}">
                  <a16:creationId xmlns:a16="http://schemas.microsoft.com/office/drawing/2014/main" id="{C75470B2-BBA7-4280-A6F6-FAE9E9F1C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559425" y="99503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6" name="Oval 35">
              <a:extLst>
                <a:ext uri="{FF2B5EF4-FFF2-40B4-BE49-F238E27FC236}">
                  <a16:creationId xmlns:a16="http://schemas.microsoft.com/office/drawing/2014/main" id="{9A54C6CC-DDAA-4A39-ADF6-3C8475C5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286000" y="1378534"/>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7" name="Oval 36">
              <a:extLst>
                <a:ext uri="{FF2B5EF4-FFF2-40B4-BE49-F238E27FC236}">
                  <a16:creationId xmlns:a16="http://schemas.microsoft.com/office/drawing/2014/main" id="{714358CC-CF77-4F38-89E2-D6A3ABD0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8029" y="25488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8" name="Oval 37">
              <a:extLst>
                <a:ext uri="{FF2B5EF4-FFF2-40B4-BE49-F238E27FC236}">
                  <a16:creationId xmlns:a16="http://schemas.microsoft.com/office/drawing/2014/main" id="{0CB44DA0-4772-4F1E-982F-12BAC7C58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838200" y="2514942"/>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39" name="Rectangle 38">
            <a:extLst>
              <a:ext uri="{FF2B5EF4-FFF2-40B4-BE49-F238E27FC236}">
                <a16:creationId xmlns:a16="http://schemas.microsoft.com/office/drawing/2014/main" id="{816D4481-06E0-406F-B2B0-A78607E35F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accent2">
              <a:alpha val="40000"/>
            </a:schemeClr>
          </a:solidFill>
          <a:ln w="3848" cap="flat">
            <a:noFill/>
            <a:prstDash val="solid"/>
            <a:miter/>
          </a:ln>
          <a:effectLst/>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2EAA184A-921A-1B77-F54D-84AE9B2F9926}"/>
              </a:ext>
            </a:extLst>
          </p:cNvPr>
          <p:cNvSpPr>
            <a:spLocks noGrp="1"/>
          </p:cNvSpPr>
          <p:nvPr>
            <p:ph type="title"/>
          </p:nvPr>
        </p:nvSpPr>
        <p:spPr>
          <a:xfrm>
            <a:off x="1524000" y="728905"/>
            <a:ext cx="9144000" cy="3184274"/>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 YOU</a:t>
            </a:r>
          </a:p>
        </p:txBody>
      </p:sp>
    </p:spTree>
    <p:extLst>
      <p:ext uri="{BB962C8B-B14F-4D97-AF65-F5344CB8AC3E}">
        <p14:creationId xmlns:p14="http://schemas.microsoft.com/office/powerpoint/2010/main" val="325803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0"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1"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2"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3" name="Oval 12">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4" name="Oval 13">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useBgFill="1">
        <p:nvSpPr>
          <p:cNvPr id="17" name="Rectangle 16">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5" name="Picture 4" descr="Magnifying glass showing decling performance">
            <a:extLst>
              <a:ext uri="{FF2B5EF4-FFF2-40B4-BE49-F238E27FC236}">
                <a16:creationId xmlns:a16="http://schemas.microsoft.com/office/drawing/2014/main" id="{B45546D2-6C0E-2C06-36E3-A23829FA1C29}"/>
              </a:ext>
            </a:extLst>
          </p:cNvPr>
          <p:cNvPicPr>
            <a:picLocks noChangeAspect="1"/>
          </p:cNvPicPr>
          <p:nvPr/>
        </p:nvPicPr>
        <p:blipFill>
          <a:blip r:embed="rId2"/>
          <a:srcRect t="1220" b="14510"/>
          <a:stretch/>
        </p:blipFill>
        <p:spPr>
          <a:xfrm>
            <a:off x="20" y="-26345"/>
            <a:ext cx="12191980" cy="6857989"/>
          </a:xfrm>
          <a:prstGeom prst="rect">
            <a:avLst/>
          </a:prstGeom>
        </p:spPr>
      </p:pic>
      <p:grpSp>
        <p:nvGrpSpPr>
          <p:cNvPr id="19" name="Group 18">
            <a:extLst>
              <a:ext uri="{FF2B5EF4-FFF2-40B4-BE49-F238E27FC236}">
                <a16:creationId xmlns:a16="http://schemas.microsoft.com/office/drawing/2014/main" id="{E2F6F869-F143-4607-BEE5-AA6FEB71E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29" y="254882"/>
            <a:ext cx="2063695" cy="2594445"/>
            <a:chOff x="438029" y="254882"/>
            <a:chExt cx="2063695" cy="2594445"/>
          </a:xfrm>
        </p:grpSpPr>
        <p:sp useBgFill="1">
          <p:nvSpPr>
            <p:cNvPr id="20" name="Graphic 10">
              <a:extLst>
                <a:ext uri="{FF2B5EF4-FFF2-40B4-BE49-F238E27FC236}">
                  <a16:creationId xmlns:a16="http://schemas.microsoft.com/office/drawing/2014/main" id="{C75470B2-BBA7-4280-A6F6-FAE9E9F1C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559425" y="99503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1" name="Oval 20">
              <a:extLst>
                <a:ext uri="{FF2B5EF4-FFF2-40B4-BE49-F238E27FC236}">
                  <a16:creationId xmlns:a16="http://schemas.microsoft.com/office/drawing/2014/main" id="{9A54C6CC-DDAA-4A39-ADF6-3C8475C5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286000" y="1378534"/>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714358CC-CF77-4F38-89E2-D6A3ABD0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8029" y="25488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0CB44DA0-4772-4F1E-982F-12BAC7C58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838200" y="2514942"/>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5" name="Rectangle 24">
            <a:extLst>
              <a:ext uri="{FF2B5EF4-FFF2-40B4-BE49-F238E27FC236}">
                <a16:creationId xmlns:a16="http://schemas.microsoft.com/office/drawing/2014/main" id="{816D4481-06E0-406F-B2B0-A78607E35F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accent2">
              <a:alpha val="40000"/>
            </a:schemeClr>
          </a:solidFill>
          <a:ln w="3848" cap="flat">
            <a:noFill/>
            <a:prstDash val="solid"/>
            <a:miter/>
          </a:ln>
          <a:effectLst/>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6890029C-138B-71C5-4CC3-C9F58B445A1C}"/>
              </a:ext>
            </a:extLst>
          </p:cNvPr>
          <p:cNvSpPr>
            <a:spLocks noGrp="1"/>
          </p:cNvSpPr>
          <p:nvPr>
            <p:ph type="title"/>
          </p:nvPr>
        </p:nvSpPr>
        <p:spPr>
          <a:xfrm>
            <a:off x="671332" y="728905"/>
            <a:ext cx="6675110" cy="1084578"/>
          </a:xfrm>
        </p:spPr>
        <p:txBody>
          <a:bodyPr vert="horz" lIns="91440" tIns="45720" rIns="91440" bIns="45720" rtlCol="0" anchor="b">
            <a:normAutofit/>
          </a:bodyPr>
          <a:lstStyle/>
          <a:p>
            <a:pPr algn="ctr"/>
            <a:r>
              <a:rPr lang="en-US" sz="6000" kern="1200">
                <a:solidFill>
                  <a:srgbClr val="FFFFFF"/>
                </a:solidFill>
                <a:latin typeface="+mj-lt"/>
                <a:ea typeface="+mj-ea"/>
                <a:cs typeface="+mj-cs"/>
              </a:rPr>
              <a:t>PROJECT TITLE</a:t>
            </a:r>
          </a:p>
        </p:txBody>
      </p:sp>
      <p:sp>
        <p:nvSpPr>
          <p:cNvPr id="3" name="Content Placeholder 2">
            <a:extLst>
              <a:ext uri="{FF2B5EF4-FFF2-40B4-BE49-F238E27FC236}">
                <a16:creationId xmlns:a16="http://schemas.microsoft.com/office/drawing/2014/main" id="{9B0BE483-8F3E-9CB6-DD1A-64C1F359E7AF}"/>
              </a:ext>
            </a:extLst>
          </p:cNvPr>
          <p:cNvSpPr>
            <a:spLocks noGrp="1"/>
          </p:cNvSpPr>
          <p:nvPr>
            <p:ph idx="1"/>
          </p:nvPr>
        </p:nvSpPr>
        <p:spPr>
          <a:xfrm>
            <a:off x="1523999" y="2849329"/>
            <a:ext cx="10360345" cy="1174032"/>
          </a:xfrm>
        </p:spPr>
        <p:txBody>
          <a:bodyPr vert="horz" lIns="91440" tIns="45720" rIns="91440" bIns="45720" rtlCol="0">
            <a:normAutofit/>
          </a:bodyPr>
          <a:lstStyle/>
          <a:p>
            <a:pPr marL="0" indent="0" algn="ctr">
              <a:buNone/>
            </a:pPr>
            <a:r>
              <a:rPr lang="en-US" sz="4400" kern="1200">
                <a:solidFill>
                  <a:srgbClr val="FFFFFF"/>
                </a:solidFill>
                <a:latin typeface="+mn-lt"/>
                <a:ea typeface="+mn-ea"/>
                <a:cs typeface="+mn-cs"/>
              </a:rPr>
              <a:t>Employee Performance Analysis</a:t>
            </a:r>
          </a:p>
        </p:txBody>
      </p:sp>
    </p:spTree>
    <p:extLst>
      <p:ext uri="{BB962C8B-B14F-4D97-AF65-F5344CB8AC3E}">
        <p14:creationId xmlns:p14="http://schemas.microsoft.com/office/powerpoint/2010/main" val="376997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sp>
        <p:nvSpPr>
          <p:cNvPr id="58" name="Rectangle 57">
            <a:extLst>
              <a:ext uri="{FF2B5EF4-FFF2-40B4-BE49-F238E27FC236}">
                <a16:creationId xmlns:a16="http://schemas.microsoft.com/office/drawing/2014/main" id="{01AF26B4-1569-483F-8223-4C515A87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a:solidFill>
                <a:schemeClr val="tx1"/>
              </a:solidFill>
            </a:endParaRPr>
          </a:p>
        </p:txBody>
      </p:sp>
      <p:grpSp>
        <p:nvGrpSpPr>
          <p:cNvPr id="60" name="Group 59">
            <a:extLst>
              <a:ext uri="{FF2B5EF4-FFF2-40B4-BE49-F238E27FC236}">
                <a16:creationId xmlns:a16="http://schemas.microsoft.com/office/drawing/2014/main" id="{1AC8529D-DF13-4349-856C-DA81451848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3404" y="225822"/>
            <a:ext cx="1847971" cy="2438142"/>
            <a:chOff x="183404" y="225822"/>
            <a:chExt cx="1847971" cy="2438142"/>
          </a:xfrm>
        </p:grpSpPr>
        <p:sp useBgFill="1">
          <p:nvSpPr>
            <p:cNvPr id="61" name="Graphic 10">
              <a:extLst>
                <a:ext uri="{FF2B5EF4-FFF2-40B4-BE49-F238E27FC236}">
                  <a16:creationId xmlns:a16="http://schemas.microsoft.com/office/drawing/2014/main" id="{23EB0175-B014-4375-9C83-BA3BC7588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62" name="Oval 61">
              <a:extLst>
                <a:ext uri="{FF2B5EF4-FFF2-40B4-BE49-F238E27FC236}">
                  <a16:creationId xmlns:a16="http://schemas.microsoft.com/office/drawing/2014/main" id="{23CA1A51-8DB4-445D-8FE3-498DB75C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63" name="Oval 62">
              <a:extLst>
                <a:ext uri="{FF2B5EF4-FFF2-40B4-BE49-F238E27FC236}">
                  <a16:creationId xmlns:a16="http://schemas.microsoft.com/office/drawing/2014/main" id="{75DDD5AB-14AC-434C-95CC-18B81FAD3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64" name="Oval 63">
              <a:extLst>
                <a:ext uri="{FF2B5EF4-FFF2-40B4-BE49-F238E27FC236}">
                  <a16:creationId xmlns:a16="http://schemas.microsoft.com/office/drawing/2014/main" id="{673FC915-211E-480B-8EC6-9659D9FCA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66" name="Rectangle 65">
            <a:extLst>
              <a:ext uri="{FF2B5EF4-FFF2-40B4-BE49-F238E27FC236}">
                <a16:creationId xmlns:a16="http://schemas.microsoft.com/office/drawing/2014/main" id="{EA80DA9C-57E0-4991-B11A-51E13256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alpha val="40000"/>
            </a:schemeClr>
          </a:solidFill>
          <a:ln w="3848" cap="flat">
            <a:noFill/>
            <a:prstDash val="solid"/>
            <a:miter/>
          </a:ln>
          <a:effectLst/>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46FFE194-3143-E7CA-3F5D-84E226A65F0D}"/>
              </a:ext>
            </a:extLst>
          </p:cNvPr>
          <p:cNvSpPr>
            <a:spLocks noGrp="1"/>
          </p:cNvSpPr>
          <p:nvPr>
            <p:ph type="title"/>
          </p:nvPr>
        </p:nvSpPr>
        <p:spPr>
          <a:xfrm>
            <a:off x="1592541" y="566127"/>
            <a:ext cx="8894122" cy="1262674"/>
          </a:xfrm>
        </p:spPr>
        <p:txBody>
          <a:bodyPr anchor="b">
            <a:normAutofit/>
          </a:bodyPr>
          <a:lstStyle/>
          <a:p>
            <a:pPr algn="ctr"/>
            <a:r>
              <a:rPr lang="en-US" sz="8000">
                <a:solidFill>
                  <a:srgbClr val="FFFFFF"/>
                </a:solidFill>
              </a:rPr>
              <a:t>AGENDA</a:t>
            </a:r>
            <a:endParaRPr lang="en-IN" sz="8000">
              <a:solidFill>
                <a:srgbClr val="FFFFFF"/>
              </a:solidFill>
            </a:endParaRPr>
          </a:p>
        </p:txBody>
      </p:sp>
      <p:graphicFrame>
        <p:nvGraphicFramePr>
          <p:cNvPr id="51" name="Content Placeholder 2">
            <a:extLst>
              <a:ext uri="{FF2B5EF4-FFF2-40B4-BE49-F238E27FC236}">
                <a16:creationId xmlns:a16="http://schemas.microsoft.com/office/drawing/2014/main" id="{64C925CD-4EFE-C2C1-CAB6-84A12ADF4ACC}"/>
              </a:ext>
            </a:extLst>
          </p:cNvPr>
          <p:cNvGraphicFramePr>
            <a:graphicFrameLocks noGrp="1"/>
          </p:cNvGraphicFramePr>
          <p:nvPr>
            <p:ph idx="1"/>
            <p:extLst>
              <p:ext uri="{D42A27DB-BD31-4B8C-83A1-F6EECF244321}">
                <p14:modId xmlns:p14="http://schemas.microsoft.com/office/powerpoint/2010/main" val="1026848102"/>
              </p:ext>
            </p:extLst>
          </p:nvPr>
        </p:nvGraphicFramePr>
        <p:xfrm>
          <a:off x="1992663" y="2948363"/>
          <a:ext cx="8188032" cy="3176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3795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sp>
        <p:nvSpPr>
          <p:cNvPr id="11" name="Rectangle 10">
            <a:extLst>
              <a:ext uri="{FF2B5EF4-FFF2-40B4-BE49-F238E27FC236}">
                <a16:creationId xmlns:a16="http://schemas.microsoft.com/office/drawing/2014/main" id="{01AF26B4-1569-483F-8223-4C515A87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a:solidFill>
                <a:schemeClr val="tx1"/>
              </a:solidFill>
            </a:endParaRPr>
          </a:p>
        </p:txBody>
      </p:sp>
      <p:pic>
        <p:nvPicPr>
          <p:cNvPr id="5" name="Picture 4" descr="Red toy person in front of two lines of white figures">
            <a:extLst>
              <a:ext uri="{FF2B5EF4-FFF2-40B4-BE49-F238E27FC236}">
                <a16:creationId xmlns:a16="http://schemas.microsoft.com/office/drawing/2014/main" id="{D1E4E392-D7BE-BB01-A43E-EBBBB768CF14}"/>
              </a:ext>
            </a:extLst>
          </p:cNvPr>
          <p:cNvPicPr>
            <a:picLocks noChangeAspect="1"/>
          </p:cNvPicPr>
          <p:nvPr/>
        </p:nvPicPr>
        <p:blipFill>
          <a:blip r:embed="rId2"/>
          <a:srcRect t="14428" r="-1" b="-1"/>
          <a:stretch/>
        </p:blipFill>
        <p:spPr>
          <a:xfrm>
            <a:off x="-7797" y="0"/>
            <a:ext cx="12188952" cy="6857990"/>
          </a:xfrm>
          <a:prstGeom prst="rect">
            <a:avLst/>
          </a:prstGeom>
        </p:spPr>
      </p:pic>
      <p:grpSp>
        <p:nvGrpSpPr>
          <p:cNvPr id="13" name="Group 12">
            <a:extLst>
              <a:ext uri="{FF2B5EF4-FFF2-40B4-BE49-F238E27FC236}">
                <a16:creationId xmlns:a16="http://schemas.microsoft.com/office/drawing/2014/main" id="{1AC8529D-DF13-4349-856C-DA81451848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3404" y="225822"/>
            <a:ext cx="1847971" cy="2438142"/>
            <a:chOff x="183404" y="225822"/>
            <a:chExt cx="1847971" cy="2438142"/>
          </a:xfrm>
        </p:grpSpPr>
        <p:sp useBgFill="1">
          <p:nvSpPr>
            <p:cNvPr id="14" name="Graphic 10">
              <a:extLst>
                <a:ext uri="{FF2B5EF4-FFF2-40B4-BE49-F238E27FC236}">
                  <a16:creationId xmlns:a16="http://schemas.microsoft.com/office/drawing/2014/main" id="{23EB0175-B014-4375-9C83-BA3BC7588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23CA1A51-8DB4-445D-8FE3-498DB75C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75DDD5AB-14AC-434C-95CC-18B81FAD3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7" name="Oval 16">
              <a:extLst>
                <a:ext uri="{FF2B5EF4-FFF2-40B4-BE49-F238E27FC236}">
                  <a16:creationId xmlns:a16="http://schemas.microsoft.com/office/drawing/2014/main" id="{673FC915-211E-480B-8EC6-9659D9FCA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19" name="Rectangle 18">
            <a:extLst>
              <a:ext uri="{FF2B5EF4-FFF2-40B4-BE49-F238E27FC236}">
                <a16:creationId xmlns:a16="http://schemas.microsoft.com/office/drawing/2014/main" id="{EA80DA9C-57E0-4991-B11A-51E13256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alpha val="40000"/>
            </a:schemeClr>
          </a:solidFill>
          <a:ln w="3848" cap="flat">
            <a:noFill/>
            <a:prstDash val="solid"/>
            <a:miter/>
          </a:ln>
          <a:effectLst/>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5E0B46CA-997B-DF8E-0233-3E17526CEE6C}"/>
              </a:ext>
            </a:extLst>
          </p:cNvPr>
          <p:cNvSpPr>
            <a:spLocks noGrp="1"/>
          </p:cNvSpPr>
          <p:nvPr>
            <p:ph type="title"/>
          </p:nvPr>
        </p:nvSpPr>
        <p:spPr>
          <a:xfrm>
            <a:off x="822352" y="975359"/>
            <a:ext cx="10531448" cy="1099451"/>
          </a:xfrm>
        </p:spPr>
        <p:txBody>
          <a:bodyPr anchor="b">
            <a:normAutofit/>
          </a:bodyPr>
          <a:lstStyle/>
          <a:p>
            <a:pPr algn="ctr"/>
            <a:r>
              <a:rPr lang="en-US">
                <a:solidFill>
                  <a:srgbClr val="FFFFFF"/>
                </a:solidFill>
              </a:rPr>
              <a:t>P</a:t>
            </a:r>
            <a:r>
              <a:rPr lang="en-IN">
                <a:solidFill>
                  <a:srgbClr val="FFFFFF"/>
                </a:solidFill>
              </a:rPr>
              <a:t>ROJECT STATEMENT</a:t>
            </a:r>
          </a:p>
        </p:txBody>
      </p:sp>
      <p:sp>
        <p:nvSpPr>
          <p:cNvPr id="3" name="Content Placeholder 2">
            <a:extLst>
              <a:ext uri="{FF2B5EF4-FFF2-40B4-BE49-F238E27FC236}">
                <a16:creationId xmlns:a16="http://schemas.microsoft.com/office/drawing/2014/main" id="{FD22A5C1-E179-496D-6B2F-A4FD44DF4885}"/>
              </a:ext>
            </a:extLst>
          </p:cNvPr>
          <p:cNvSpPr>
            <a:spLocks noGrp="1"/>
          </p:cNvSpPr>
          <p:nvPr>
            <p:ph idx="1"/>
          </p:nvPr>
        </p:nvSpPr>
        <p:spPr>
          <a:xfrm>
            <a:off x="1992663" y="2948363"/>
            <a:ext cx="8188032" cy="2761557"/>
          </a:xfrm>
        </p:spPr>
        <p:txBody>
          <a:bodyPr anchor="t">
            <a:normAutofit/>
          </a:bodyPr>
          <a:lstStyle/>
          <a:p>
            <a:pPr marL="0" indent="0" algn="ctr">
              <a:buNone/>
            </a:pPr>
            <a:r>
              <a:rPr lang="en-US" sz="2000">
                <a:solidFill>
                  <a:srgbClr val="FFFFFF"/>
                </a:solidFill>
              </a:rPr>
              <a:t>Employee performance is often inconsistent, leading to reduced productivity and missed goals. This can be due to factors like unclear expectations, lack of training, or ineffective communication. Employees may not be meeting performance targets or completing tasks efficiently. Employees may be dissatisfied with their roles or the company, leading to turnover. Employees may not be developing their skills or advancing in their careers. The organization may not be achieving its goals due to inadequate employee performance.</a:t>
            </a:r>
            <a:endParaRPr lang="en-IN" sz="2000">
              <a:solidFill>
                <a:srgbClr val="FFFFFF"/>
              </a:solidFill>
            </a:endParaRPr>
          </a:p>
        </p:txBody>
      </p:sp>
    </p:spTree>
    <p:extLst>
      <p:ext uri="{BB962C8B-B14F-4D97-AF65-F5344CB8AC3E}">
        <p14:creationId xmlns:p14="http://schemas.microsoft.com/office/powerpoint/2010/main" val="271878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sp>
        <p:nvSpPr>
          <p:cNvPr id="26" name="Rectangle 25">
            <a:extLst>
              <a:ext uri="{FF2B5EF4-FFF2-40B4-BE49-F238E27FC236}">
                <a16:creationId xmlns:a16="http://schemas.microsoft.com/office/drawing/2014/main" id="{01AF26B4-1569-483F-8223-4C515A87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a:solidFill>
                <a:schemeClr val="tx1"/>
              </a:solidFill>
            </a:endParaRPr>
          </a:p>
        </p:txBody>
      </p:sp>
      <p:pic>
        <p:nvPicPr>
          <p:cNvPr id="5" name="Picture 4" descr="Desk with productivity items">
            <a:extLst>
              <a:ext uri="{FF2B5EF4-FFF2-40B4-BE49-F238E27FC236}">
                <a16:creationId xmlns:a16="http://schemas.microsoft.com/office/drawing/2014/main" id="{5671CEC8-CAB1-ADAC-58F8-17171B69505A}"/>
              </a:ext>
            </a:extLst>
          </p:cNvPr>
          <p:cNvPicPr>
            <a:picLocks noChangeAspect="1"/>
          </p:cNvPicPr>
          <p:nvPr/>
        </p:nvPicPr>
        <p:blipFill>
          <a:blip r:embed="rId2"/>
          <a:srcRect r="-1" b="15708"/>
          <a:stretch/>
        </p:blipFill>
        <p:spPr>
          <a:xfrm>
            <a:off x="-7797" y="10"/>
            <a:ext cx="12188952" cy="6857990"/>
          </a:xfrm>
          <a:prstGeom prst="rect">
            <a:avLst/>
          </a:prstGeom>
        </p:spPr>
      </p:pic>
      <p:grpSp>
        <p:nvGrpSpPr>
          <p:cNvPr id="28" name="Group 27">
            <a:extLst>
              <a:ext uri="{FF2B5EF4-FFF2-40B4-BE49-F238E27FC236}">
                <a16:creationId xmlns:a16="http://schemas.microsoft.com/office/drawing/2014/main" id="{1AC8529D-DF13-4349-856C-DA81451848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3404" y="225822"/>
            <a:ext cx="1847971" cy="2438142"/>
            <a:chOff x="183404" y="225822"/>
            <a:chExt cx="1847971" cy="2438142"/>
          </a:xfrm>
        </p:grpSpPr>
        <p:sp useBgFill="1">
          <p:nvSpPr>
            <p:cNvPr id="29" name="Graphic 10">
              <a:extLst>
                <a:ext uri="{FF2B5EF4-FFF2-40B4-BE49-F238E27FC236}">
                  <a16:creationId xmlns:a16="http://schemas.microsoft.com/office/drawing/2014/main" id="{23EB0175-B014-4375-9C83-BA3BC7588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0" name="Oval 29">
              <a:extLst>
                <a:ext uri="{FF2B5EF4-FFF2-40B4-BE49-F238E27FC236}">
                  <a16:creationId xmlns:a16="http://schemas.microsoft.com/office/drawing/2014/main" id="{23CA1A51-8DB4-445D-8FE3-498DB75C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1" name="Oval 30">
              <a:extLst>
                <a:ext uri="{FF2B5EF4-FFF2-40B4-BE49-F238E27FC236}">
                  <a16:creationId xmlns:a16="http://schemas.microsoft.com/office/drawing/2014/main" id="{75DDD5AB-14AC-434C-95CC-18B81FAD3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2" name="Oval 31">
              <a:extLst>
                <a:ext uri="{FF2B5EF4-FFF2-40B4-BE49-F238E27FC236}">
                  <a16:creationId xmlns:a16="http://schemas.microsoft.com/office/drawing/2014/main" id="{673FC915-211E-480B-8EC6-9659D9FCA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34" name="Rectangle 33">
            <a:extLst>
              <a:ext uri="{FF2B5EF4-FFF2-40B4-BE49-F238E27FC236}">
                <a16:creationId xmlns:a16="http://schemas.microsoft.com/office/drawing/2014/main" id="{EA80DA9C-57E0-4991-B11A-51E13256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alpha val="40000"/>
            </a:schemeClr>
          </a:solidFill>
          <a:ln w="3848" cap="flat">
            <a:noFill/>
            <a:prstDash val="solid"/>
            <a:miter/>
          </a:ln>
          <a:effectLst/>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BF89C93A-F250-D174-F986-97DB00BD9BA1}"/>
              </a:ext>
            </a:extLst>
          </p:cNvPr>
          <p:cNvSpPr>
            <a:spLocks noGrp="1"/>
          </p:cNvSpPr>
          <p:nvPr>
            <p:ph type="title"/>
          </p:nvPr>
        </p:nvSpPr>
        <p:spPr>
          <a:xfrm>
            <a:off x="822352" y="566127"/>
            <a:ext cx="10531448" cy="1508684"/>
          </a:xfrm>
        </p:spPr>
        <p:txBody>
          <a:bodyPr anchor="b">
            <a:normAutofit/>
          </a:bodyPr>
          <a:lstStyle/>
          <a:p>
            <a:pPr algn="ctr"/>
            <a:r>
              <a:rPr lang="en-US">
                <a:solidFill>
                  <a:srgbClr val="FFFFFF"/>
                </a:solidFill>
              </a:rPr>
              <a:t>PROJECT OVERVIEW</a:t>
            </a:r>
            <a:endParaRPr lang="en-IN">
              <a:solidFill>
                <a:srgbClr val="FFFFFF"/>
              </a:solidFill>
            </a:endParaRPr>
          </a:p>
        </p:txBody>
      </p:sp>
      <p:sp>
        <p:nvSpPr>
          <p:cNvPr id="3" name="Content Placeholder 2">
            <a:extLst>
              <a:ext uri="{FF2B5EF4-FFF2-40B4-BE49-F238E27FC236}">
                <a16:creationId xmlns:a16="http://schemas.microsoft.com/office/drawing/2014/main" id="{FE512495-3F9A-B8E4-5499-EA2619BB8F62}"/>
              </a:ext>
            </a:extLst>
          </p:cNvPr>
          <p:cNvSpPr>
            <a:spLocks noGrp="1"/>
          </p:cNvSpPr>
          <p:nvPr>
            <p:ph idx="1"/>
          </p:nvPr>
        </p:nvSpPr>
        <p:spPr>
          <a:xfrm>
            <a:off x="1992663" y="2948363"/>
            <a:ext cx="8188032" cy="3176250"/>
          </a:xfrm>
        </p:spPr>
        <p:txBody>
          <a:bodyPr anchor="t">
            <a:normAutofit/>
          </a:bodyPr>
          <a:lstStyle/>
          <a:p>
            <a:pPr algn="ctr">
              <a:buFont typeface="Wingdings" panose="05000000000000000000" pitchFamily="2" charset="2"/>
              <a:buChar char="Ø"/>
            </a:pPr>
            <a:r>
              <a:rPr lang="en-US" sz="1800">
                <a:solidFill>
                  <a:srgbClr val="FFFFFF"/>
                </a:solidFill>
              </a:rPr>
              <a:t>Employee performance analysis involves evaluating various metrics such as productivity, efficiency, and output quality to assess individual and team performance. By leveraging data analytics, organizations can identify top performers, areas for improvement, and potential training needs. An employee data sheet is a paperwork form used by businesses to store information on employees such as their duties, contact information, and performance records. Use this Employee Data Sheet to gather contact details, notify employees of a new position, or keep track of performance in your company</a:t>
            </a:r>
            <a:endParaRPr lang="en-IN" sz="1800">
              <a:solidFill>
                <a:srgbClr val="FFFFFF"/>
              </a:solidFill>
            </a:endParaRPr>
          </a:p>
        </p:txBody>
      </p:sp>
    </p:spTree>
    <p:extLst>
      <p:ext uri="{BB962C8B-B14F-4D97-AF65-F5344CB8AC3E}">
        <p14:creationId xmlns:p14="http://schemas.microsoft.com/office/powerpoint/2010/main" val="115460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sp>
        <p:nvSpPr>
          <p:cNvPr id="11" name="Rectangle 10">
            <a:extLst>
              <a:ext uri="{FF2B5EF4-FFF2-40B4-BE49-F238E27FC236}">
                <a16:creationId xmlns:a16="http://schemas.microsoft.com/office/drawing/2014/main" id="{01AF26B4-1569-483F-8223-4C515A87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a:solidFill>
                <a:schemeClr val="tx1"/>
              </a:solidFill>
            </a:endParaRPr>
          </a:p>
        </p:txBody>
      </p:sp>
      <p:pic>
        <p:nvPicPr>
          <p:cNvPr id="5" name="Picture 4" descr="Person holding a puzzle piece">
            <a:extLst>
              <a:ext uri="{FF2B5EF4-FFF2-40B4-BE49-F238E27FC236}">
                <a16:creationId xmlns:a16="http://schemas.microsoft.com/office/drawing/2014/main" id="{38A9E4D4-B067-D8E4-599C-6FC5A313BB8A}"/>
              </a:ext>
            </a:extLst>
          </p:cNvPr>
          <p:cNvPicPr>
            <a:picLocks noChangeAspect="1"/>
          </p:cNvPicPr>
          <p:nvPr/>
        </p:nvPicPr>
        <p:blipFill>
          <a:blip r:embed="rId2"/>
          <a:srcRect t="16954" r="-1" b="-1"/>
          <a:stretch/>
        </p:blipFill>
        <p:spPr>
          <a:xfrm>
            <a:off x="-7797" y="10"/>
            <a:ext cx="12188952" cy="6857990"/>
          </a:xfrm>
          <a:prstGeom prst="rect">
            <a:avLst/>
          </a:prstGeom>
        </p:spPr>
      </p:pic>
      <p:grpSp>
        <p:nvGrpSpPr>
          <p:cNvPr id="13" name="Group 12">
            <a:extLst>
              <a:ext uri="{FF2B5EF4-FFF2-40B4-BE49-F238E27FC236}">
                <a16:creationId xmlns:a16="http://schemas.microsoft.com/office/drawing/2014/main" id="{1AC8529D-DF13-4349-856C-DA81451848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3404" y="225822"/>
            <a:ext cx="1847971" cy="2438142"/>
            <a:chOff x="183404" y="225822"/>
            <a:chExt cx="1847971" cy="2438142"/>
          </a:xfrm>
        </p:grpSpPr>
        <p:sp useBgFill="1">
          <p:nvSpPr>
            <p:cNvPr id="14" name="Graphic 10">
              <a:extLst>
                <a:ext uri="{FF2B5EF4-FFF2-40B4-BE49-F238E27FC236}">
                  <a16:creationId xmlns:a16="http://schemas.microsoft.com/office/drawing/2014/main" id="{23EB0175-B014-4375-9C83-BA3BC7588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23CA1A51-8DB4-445D-8FE3-498DB75C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75DDD5AB-14AC-434C-95CC-18B81FAD3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7" name="Oval 16">
              <a:extLst>
                <a:ext uri="{FF2B5EF4-FFF2-40B4-BE49-F238E27FC236}">
                  <a16:creationId xmlns:a16="http://schemas.microsoft.com/office/drawing/2014/main" id="{673FC915-211E-480B-8EC6-9659D9FCA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19" name="Rectangle 18">
            <a:extLst>
              <a:ext uri="{FF2B5EF4-FFF2-40B4-BE49-F238E27FC236}">
                <a16:creationId xmlns:a16="http://schemas.microsoft.com/office/drawing/2014/main" id="{EA80DA9C-57E0-4991-B11A-51E13256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alpha val="40000"/>
            </a:schemeClr>
          </a:solidFill>
          <a:ln w="3848" cap="flat">
            <a:noFill/>
            <a:prstDash val="solid"/>
            <a:miter/>
          </a:ln>
          <a:effectLst/>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FB264A01-82D5-B63A-A0B0-2651C305F45D}"/>
              </a:ext>
            </a:extLst>
          </p:cNvPr>
          <p:cNvSpPr>
            <a:spLocks noGrp="1"/>
          </p:cNvSpPr>
          <p:nvPr>
            <p:ph type="title"/>
          </p:nvPr>
        </p:nvSpPr>
        <p:spPr>
          <a:xfrm>
            <a:off x="822352" y="566126"/>
            <a:ext cx="10531448" cy="1687585"/>
          </a:xfrm>
        </p:spPr>
        <p:txBody>
          <a:bodyPr anchor="b">
            <a:normAutofit/>
          </a:bodyPr>
          <a:lstStyle/>
          <a:p>
            <a:pPr algn="ctr"/>
            <a:r>
              <a:rPr lang="en-US">
                <a:solidFill>
                  <a:srgbClr val="FFFFFF"/>
                </a:solidFill>
              </a:rPr>
              <a:t>END USERS </a:t>
            </a:r>
            <a:endParaRPr lang="en-IN">
              <a:solidFill>
                <a:srgbClr val="FFFFFF"/>
              </a:solidFill>
            </a:endParaRPr>
          </a:p>
        </p:txBody>
      </p:sp>
      <p:sp>
        <p:nvSpPr>
          <p:cNvPr id="3" name="Content Placeholder 2">
            <a:extLst>
              <a:ext uri="{FF2B5EF4-FFF2-40B4-BE49-F238E27FC236}">
                <a16:creationId xmlns:a16="http://schemas.microsoft.com/office/drawing/2014/main" id="{2E45F96B-76B3-1FC5-021C-467F6625C61C}"/>
              </a:ext>
            </a:extLst>
          </p:cNvPr>
          <p:cNvSpPr>
            <a:spLocks noGrp="1"/>
          </p:cNvSpPr>
          <p:nvPr>
            <p:ph idx="1"/>
          </p:nvPr>
        </p:nvSpPr>
        <p:spPr>
          <a:xfrm>
            <a:off x="1992663" y="2948363"/>
            <a:ext cx="8188032" cy="3176250"/>
          </a:xfrm>
        </p:spPr>
        <p:txBody>
          <a:bodyPr anchor="t">
            <a:normAutofit/>
          </a:bodyPr>
          <a:lstStyle/>
          <a:p>
            <a:pPr algn="ctr">
              <a:buFont typeface="Wingdings" panose="05000000000000000000" pitchFamily="2" charset="2"/>
              <a:buChar char="Ø"/>
            </a:pPr>
            <a:r>
              <a:rPr lang="en-US" sz="1700">
                <a:solidFill>
                  <a:srgbClr val="FFFFFF"/>
                </a:solidFill>
              </a:rPr>
              <a:t>Human Resources professionals use performance analysis to design and implement training programs, compensation strategies, and performance management systems.</a:t>
            </a:r>
          </a:p>
          <a:p>
            <a:pPr algn="ctr">
              <a:buFont typeface="Wingdings" panose="05000000000000000000" pitchFamily="2" charset="2"/>
              <a:buChar char="Ø"/>
            </a:pPr>
            <a:r>
              <a:rPr lang="en-US" sz="1700">
                <a:solidFill>
                  <a:srgbClr val="FFFFFF"/>
                </a:solidFill>
              </a:rPr>
              <a:t>Managers use performance analysis to provide feedback to employees, identify development needs, and make informed decisions about promotions and salary adjustments.</a:t>
            </a:r>
          </a:p>
          <a:p>
            <a:pPr algn="ctr">
              <a:buFont typeface="Wingdings" panose="05000000000000000000" pitchFamily="2" charset="2"/>
              <a:buChar char="Ø"/>
            </a:pPr>
            <a:r>
              <a:rPr lang="en-US" sz="1700">
                <a:solidFill>
                  <a:srgbClr val="FFFFFF"/>
                </a:solidFill>
              </a:rPr>
              <a:t>Employees benefit from performance analysis by receiving feedback, identifying areas for improvement, and setting goals for professional growth.</a:t>
            </a:r>
          </a:p>
          <a:p>
            <a:pPr algn="ctr">
              <a:buFont typeface="Wingdings" panose="05000000000000000000" pitchFamily="2" charset="2"/>
              <a:buChar char="Ø"/>
            </a:pPr>
            <a:r>
              <a:rPr lang="en-US" sz="1700">
                <a:solidFill>
                  <a:srgbClr val="FFFFFF"/>
                </a:solidFill>
              </a:rPr>
              <a:t>Executive leaders use performance analysis to track overall organizational performance, make strategic decisions, and ensure alignment with business objectives.</a:t>
            </a:r>
          </a:p>
          <a:p>
            <a:pPr algn="ctr">
              <a:buFont typeface="Wingdings" panose="05000000000000000000" pitchFamily="2" charset="2"/>
              <a:buChar char="Ø"/>
            </a:pPr>
            <a:endParaRPr lang="en-IN" sz="1700">
              <a:solidFill>
                <a:srgbClr val="FFFFFF"/>
              </a:solidFill>
            </a:endParaRPr>
          </a:p>
        </p:txBody>
      </p:sp>
    </p:spTree>
    <p:extLst>
      <p:ext uri="{BB962C8B-B14F-4D97-AF65-F5344CB8AC3E}">
        <p14:creationId xmlns:p14="http://schemas.microsoft.com/office/powerpoint/2010/main" val="422114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sp>
        <p:nvSpPr>
          <p:cNvPr id="48" name="Rectangle 47">
            <a:extLst>
              <a:ext uri="{FF2B5EF4-FFF2-40B4-BE49-F238E27FC236}">
                <a16:creationId xmlns:a16="http://schemas.microsoft.com/office/drawing/2014/main" id="{01AF26B4-1569-483F-8223-4C515A87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a:solidFill>
                <a:schemeClr val="tx1"/>
              </a:solidFill>
            </a:endParaRPr>
          </a:p>
        </p:txBody>
      </p:sp>
      <p:pic>
        <p:nvPicPr>
          <p:cNvPr id="5" name="Picture 4" descr="Person holding a puzzle piece">
            <a:extLst>
              <a:ext uri="{FF2B5EF4-FFF2-40B4-BE49-F238E27FC236}">
                <a16:creationId xmlns:a16="http://schemas.microsoft.com/office/drawing/2014/main" id="{F8D37240-FF86-39E7-5682-BA847F2741CC}"/>
              </a:ext>
            </a:extLst>
          </p:cNvPr>
          <p:cNvPicPr>
            <a:picLocks noChangeAspect="1"/>
          </p:cNvPicPr>
          <p:nvPr/>
        </p:nvPicPr>
        <p:blipFill>
          <a:blip r:embed="rId2"/>
          <a:srcRect t="16954" r="-1" b="-1"/>
          <a:stretch/>
        </p:blipFill>
        <p:spPr>
          <a:xfrm>
            <a:off x="3048" y="10"/>
            <a:ext cx="12188952" cy="6857990"/>
          </a:xfrm>
          <a:prstGeom prst="rect">
            <a:avLst/>
          </a:prstGeom>
        </p:spPr>
      </p:pic>
      <p:grpSp>
        <p:nvGrpSpPr>
          <p:cNvPr id="50" name="Group 49">
            <a:extLst>
              <a:ext uri="{FF2B5EF4-FFF2-40B4-BE49-F238E27FC236}">
                <a16:creationId xmlns:a16="http://schemas.microsoft.com/office/drawing/2014/main" id="{1AC8529D-DF13-4349-856C-DA81451848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3404" y="225822"/>
            <a:ext cx="1847971" cy="2438142"/>
            <a:chOff x="183404" y="225822"/>
            <a:chExt cx="1847971" cy="2438142"/>
          </a:xfrm>
        </p:grpSpPr>
        <p:sp useBgFill="1">
          <p:nvSpPr>
            <p:cNvPr id="51" name="Graphic 10">
              <a:extLst>
                <a:ext uri="{FF2B5EF4-FFF2-40B4-BE49-F238E27FC236}">
                  <a16:creationId xmlns:a16="http://schemas.microsoft.com/office/drawing/2014/main" id="{23EB0175-B014-4375-9C83-BA3BC7588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52" name="Oval 51">
              <a:extLst>
                <a:ext uri="{FF2B5EF4-FFF2-40B4-BE49-F238E27FC236}">
                  <a16:creationId xmlns:a16="http://schemas.microsoft.com/office/drawing/2014/main" id="{23CA1A51-8DB4-445D-8FE3-498DB75C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53" name="Oval 52">
              <a:extLst>
                <a:ext uri="{FF2B5EF4-FFF2-40B4-BE49-F238E27FC236}">
                  <a16:creationId xmlns:a16="http://schemas.microsoft.com/office/drawing/2014/main" id="{75DDD5AB-14AC-434C-95CC-18B81FAD3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54" name="Oval 53">
              <a:extLst>
                <a:ext uri="{FF2B5EF4-FFF2-40B4-BE49-F238E27FC236}">
                  <a16:creationId xmlns:a16="http://schemas.microsoft.com/office/drawing/2014/main" id="{673FC915-211E-480B-8EC6-9659D9FCA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56" name="Rectangle 55">
            <a:extLst>
              <a:ext uri="{FF2B5EF4-FFF2-40B4-BE49-F238E27FC236}">
                <a16:creationId xmlns:a16="http://schemas.microsoft.com/office/drawing/2014/main" id="{EA80DA9C-57E0-4991-B11A-51E13256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alpha val="40000"/>
            </a:schemeClr>
          </a:solidFill>
          <a:ln w="3848" cap="flat">
            <a:noFill/>
            <a:prstDash val="solid"/>
            <a:miter/>
          </a:ln>
          <a:effectLst/>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9A7C6A5-CB6B-5D96-FF80-61251690EF10}"/>
              </a:ext>
            </a:extLst>
          </p:cNvPr>
          <p:cNvSpPr>
            <a:spLocks noGrp="1"/>
          </p:cNvSpPr>
          <p:nvPr>
            <p:ph type="title"/>
          </p:nvPr>
        </p:nvSpPr>
        <p:spPr>
          <a:xfrm>
            <a:off x="822352" y="566127"/>
            <a:ext cx="10531448" cy="1508684"/>
          </a:xfrm>
        </p:spPr>
        <p:txBody>
          <a:bodyPr anchor="b">
            <a:normAutofit/>
          </a:bodyPr>
          <a:lstStyle/>
          <a:p>
            <a:pPr algn="ctr"/>
            <a:r>
              <a:rPr lang="en-IN">
                <a:solidFill>
                  <a:srgbClr val="FFFFFF"/>
                </a:solidFill>
              </a:rPr>
              <a:t>OUR SOLUTION AND PROPOSITION</a:t>
            </a:r>
          </a:p>
        </p:txBody>
      </p:sp>
      <p:sp>
        <p:nvSpPr>
          <p:cNvPr id="3" name="Content Placeholder 2">
            <a:extLst>
              <a:ext uri="{FF2B5EF4-FFF2-40B4-BE49-F238E27FC236}">
                <a16:creationId xmlns:a16="http://schemas.microsoft.com/office/drawing/2014/main" id="{DBB6ACA8-FBDB-3ED8-27FC-CA5A0934A0B1}"/>
              </a:ext>
            </a:extLst>
          </p:cNvPr>
          <p:cNvSpPr>
            <a:spLocks noGrp="1"/>
          </p:cNvSpPr>
          <p:nvPr>
            <p:ph idx="1"/>
          </p:nvPr>
        </p:nvSpPr>
        <p:spPr>
          <a:xfrm>
            <a:off x="1992663" y="2948363"/>
            <a:ext cx="8188032" cy="3176250"/>
          </a:xfrm>
        </p:spPr>
        <p:txBody>
          <a:bodyPr anchor="t">
            <a:normAutofit/>
          </a:bodyPr>
          <a:lstStyle/>
          <a:p>
            <a:pPr marL="0" indent="0" algn="ctr">
              <a:buNone/>
            </a:pPr>
            <a:r>
              <a:rPr lang="en-US" sz="1800">
                <a:solidFill>
                  <a:srgbClr val="FFFFFF"/>
                </a:solidFill>
              </a:rPr>
              <a:t>Employee performance analysis is critical for organizational success. It allows organizations to identify areas of improvement, optimize talent, and drive growth. Our solution provides a comprehensive and data-driven approach to performance evaluation. rewards like salary, stock options and bonuses. Employment benefits like paid time off, health insurance, retirement funds, parental leave and company-sponsored holidays. EVPs: Financial rewards like salary, stock options and bonuses. Employment benefits like paid time off, health insurance, retirement funds, parental leave and company-sponsored holidays.</a:t>
            </a:r>
            <a:endParaRPr lang="en-IN" sz="1800">
              <a:solidFill>
                <a:srgbClr val="FFFFFF"/>
              </a:solidFill>
            </a:endParaRPr>
          </a:p>
        </p:txBody>
      </p:sp>
    </p:spTree>
    <p:extLst>
      <p:ext uri="{BB962C8B-B14F-4D97-AF65-F5344CB8AC3E}">
        <p14:creationId xmlns:p14="http://schemas.microsoft.com/office/powerpoint/2010/main" val="1139686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sp>
        <p:nvSpPr>
          <p:cNvPr id="11" name="Rectangle 10">
            <a:extLst>
              <a:ext uri="{FF2B5EF4-FFF2-40B4-BE49-F238E27FC236}">
                <a16:creationId xmlns:a16="http://schemas.microsoft.com/office/drawing/2014/main" id="{01AF26B4-1569-483F-8223-4C515A87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a:solidFill>
                <a:schemeClr val="tx1"/>
              </a:solidFill>
            </a:endParaRPr>
          </a:p>
        </p:txBody>
      </p:sp>
      <p:pic>
        <p:nvPicPr>
          <p:cNvPr id="5" name="Picture 4" descr="Magnifying glass showing decling performance">
            <a:extLst>
              <a:ext uri="{FF2B5EF4-FFF2-40B4-BE49-F238E27FC236}">
                <a16:creationId xmlns:a16="http://schemas.microsoft.com/office/drawing/2014/main" id="{37F0E540-B07F-C2D4-B295-82E2B9FF3275}"/>
              </a:ext>
            </a:extLst>
          </p:cNvPr>
          <p:cNvPicPr>
            <a:picLocks noChangeAspect="1"/>
          </p:cNvPicPr>
          <p:nvPr/>
        </p:nvPicPr>
        <p:blipFill>
          <a:blip r:embed="rId2"/>
          <a:srcRect t="1210" r="-1" b="14499"/>
          <a:stretch/>
        </p:blipFill>
        <p:spPr>
          <a:xfrm>
            <a:off x="-7797" y="10"/>
            <a:ext cx="12188952" cy="6857990"/>
          </a:xfrm>
          <a:prstGeom prst="rect">
            <a:avLst/>
          </a:prstGeom>
        </p:spPr>
      </p:pic>
      <p:grpSp>
        <p:nvGrpSpPr>
          <p:cNvPr id="13" name="Group 12">
            <a:extLst>
              <a:ext uri="{FF2B5EF4-FFF2-40B4-BE49-F238E27FC236}">
                <a16:creationId xmlns:a16="http://schemas.microsoft.com/office/drawing/2014/main" id="{1AC8529D-DF13-4349-856C-DA81451848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3404" y="225822"/>
            <a:ext cx="1847971" cy="2438142"/>
            <a:chOff x="183404" y="225822"/>
            <a:chExt cx="1847971" cy="2438142"/>
          </a:xfrm>
        </p:grpSpPr>
        <p:sp useBgFill="1">
          <p:nvSpPr>
            <p:cNvPr id="14" name="Graphic 10">
              <a:extLst>
                <a:ext uri="{FF2B5EF4-FFF2-40B4-BE49-F238E27FC236}">
                  <a16:creationId xmlns:a16="http://schemas.microsoft.com/office/drawing/2014/main" id="{23EB0175-B014-4375-9C83-BA3BC7588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23CA1A51-8DB4-445D-8FE3-498DB75C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75DDD5AB-14AC-434C-95CC-18B81FAD3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7" name="Oval 16">
              <a:extLst>
                <a:ext uri="{FF2B5EF4-FFF2-40B4-BE49-F238E27FC236}">
                  <a16:creationId xmlns:a16="http://schemas.microsoft.com/office/drawing/2014/main" id="{673FC915-211E-480B-8EC6-9659D9FCA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19" name="Rectangle 18">
            <a:extLst>
              <a:ext uri="{FF2B5EF4-FFF2-40B4-BE49-F238E27FC236}">
                <a16:creationId xmlns:a16="http://schemas.microsoft.com/office/drawing/2014/main" id="{EA80DA9C-57E0-4991-B11A-51E13256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alpha val="40000"/>
            </a:schemeClr>
          </a:solidFill>
          <a:ln w="3848" cap="flat">
            <a:noFill/>
            <a:prstDash val="solid"/>
            <a:miter/>
          </a:ln>
          <a:effectLst/>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BA2737E2-030B-7ACB-6CB4-A23C732F1CC2}"/>
              </a:ext>
            </a:extLst>
          </p:cNvPr>
          <p:cNvSpPr>
            <a:spLocks noGrp="1"/>
          </p:cNvSpPr>
          <p:nvPr>
            <p:ph type="title"/>
          </p:nvPr>
        </p:nvSpPr>
        <p:spPr>
          <a:xfrm>
            <a:off x="822352" y="566126"/>
            <a:ext cx="10531448" cy="1767013"/>
          </a:xfrm>
        </p:spPr>
        <p:txBody>
          <a:bodyPr anchor="b">
            <a:normAutofit/>
          </a:bodyPr>
          <a:lstStyle/>
          <a:p>
            <a:pPr algn="ctr"/>
            <a:r>
              <a:rPr lang="en-US">
                <a:solidFill>
                  <a:srgbClr val="FFFFFF"/>
                </a:solidFill>
              </a:rPr>
              <a:t>DATASET DESCRIPTION</a:t>
            </a:r>
            <a:endParaRPr lang="en-IN">
              <a:solidFill>
                <a:srgbClr val="FFFFFF"/>
              </a:solidFill>
            </a:endParaRPr>
          </a:p>
        </p:txBody>
      </p:sp>
      <p:graphicFrame>
        <p:nvGraphicFramePr>
          <p:cNvPr id="23" name="Content Placeholder 2">
            <a:extLst>
              <a:ext uri="{FF2B5EF4-FFF2-40B4-BE49-F238E27FC236}">
                <a16:creationId xmlns:a16="http://schemas.microsoft.com/office/drawing/2014/main" id="{16CB6F54-BA79-53D8-972A-C03620C6EA6F}"/>
              </a:ext>
            </a:extLst>
          </p:cNvPr>
          <p:cNvGraphicFramePr>
            <a:graphicFrameLocks noGrp="1"/>
          </p:cNvGraphicFramePr>
          <p:nvPr>
            <p:ph idx="1"/>
          </p:nvPr>
        </p:nvGraphicFramePr>
        <p:xfrm>
          <a:off x="1992663" y="2948363"/>
          <a:ext cx="8188032" cy="3176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335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sp>
        <p:nvSpPr>
          <p:cNvPr id="11" name="Rectangle 10">
            <a:extLst>
              <a:ext uri="{FF2B5EF4-FFF2-40B4-BE49-F238E27FC236}">
                <a16:creationId xmlns:a16="http://schemas.microsoft.com/office/drawing/2014/main" id="{01AF26B4-1569-483F-8223-4C515A87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a:solidFill>
                <a:schemeClr val="tx1"/>
              </a:solidFill>
            </a:endParaRPr>
          </a:p>
        </p:txBody>
      </p:sp>
      <p:pic>
        <p:nvPicPr>
          <p:cNvPr id="5" name="Picture 4" descr="Person with idea concept">
            <a:extLst>
              <a:ext uri="{FF2B5EF4-FFF2-40B4-BE49-F238E27FC236}">
                <a16:creationId xmlns:a16="http://schemas.microsoft.com/office/drawing/2014/main" id="{40973429-C2FC-A97F-F607-98CE4E2A2ED0}"/>
              </a:ext>
            </a:extLst>
          </p:cNvPr>
          <p:cNvPicPr>
            <a:picLocks noChangeAspect="1"/>
          </p:cNvPicPr>
          <p:nvPr/>
        </p:nvPicPr>
        <p:blipFill>
          <a:blip r:embed="rId2"/>
          <a:srcRect t="885" r="-1" b="14823"/>
          <a:stretch/>
        </p:blipFill>
        <p:spPr>
          <a:xfrm>
            <a:off x="-7797" y="10"/>
            <a:ext cx="12188952" cy="6857990"/>
          </a:xfrm>
          <a:prstGeom prst="rect">
            <a:avLst/>
          </a:prstGeom>
        </p:spPr>
      </p:pic>
      <p:grpSp>
        <p:nvGrpSpPr>
          <p:cNvPr id="13" name="Group 12">
            <a:extLst>
              <a:ext uri="{FF2B5EF4-FFF2-40B4-BE49-F238E27FC236}">
                <a16:creationId xmlns:a16="http://schemas.microsoft.com/office/drawing/2014/main" id="{1AC8529D-DF13-4349-856C-DA81451848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3404" y="225822"/>
            <a:ext cx="1847971" cy="2438142"/>
            <a:chOff x="183404" y="225822"/>
            <a:chExt cx="1847971" cy="2438142"/>
          </a:xfrm>
        </p:grpSpPr>
        <p:sp useBgFill="1">
          <p:nvSpPr>
            <p:cNvPr id="14" name="Graphic 10">
              <a:extLst>
                <a:ext uri="{FF2B5EF4-FFF2-40B4-BE49-F238E27FC236}">
                  <a16:creationId xmlns:a16="http://schemas.microsoft.com/office/drawing/2014/main" id="{23EB0175-B014-4375-9C83-BA3BC7588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23CA1A51-8DB4-445D-8FE3-498DB75C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75DDD5AB-14AC-434C-95CC-18B81FAD3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7" name="Oval 16">
              <a:extLst>
                <a:ext uri="{FF2B5EF4-FFF2-40B4-BE49-F238E27FC236}">
                  <a16:creationId xmlns:a16="http://schemas.microsoft.com/office/drawing/2014/main" id="{673FC915-211E-480B-8EC6-9659D9FCA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19" name="Rectangle 18">
            <a:extLst>
              <a:ext uri="{FF2B5EF4-FFF2-40B4-BE49-F238E27FC236}">
                <a16:creationId xmlns:a16="http://schemas.microsoft.com/office/drawing/2014/main" id="{EA80DA9C-57E0-4991-B11A-51E13256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alpha val="40000"/>
            </a:schemeClr>
          </a:solidFill>
          <a:ln w="3848" cap="flat">
            <a:noFill/>
            <a:prstDash val="solid"/>
            <a:miter/>
          </a:ln>
          <a:effectLst/>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25B29FDB-B4FB-9E28-A608-6435BAC022B5}"/>
              </a:ext>
            </a:extLst>
          </p:cNvPr>
          <p:cNvSpPr>
            <a:spLocks noGrp="1"/>
          </p:cNvSpPr>
          <p:nvPr>
            <p:ph type="title"/>
          </p:nvPr>
        </p:nvSpPr>
        <p:spPr>
          <a:xfrm>
            <a:off x="822352" y="566126"/>
            <a:ext cx="10531448" cy="1687585"/>
          </a:xfrm>
        </p:spPr>
        <p:txBody>
          <a:bodyPr anchor="b">
            <a:normAutofit/>
          </a:bodyPr>
          <a:lstStyle/>
          <a:p>
            <a:pPr algn="ctr"/>
            <a:r>
              <a:rPr lang="en-US">
                <a:solidFill>
                  <a:srgbClr val="FFFFFF"/>
                </a:solidFill>
              </a:rPr>
              <a:t>THE “WOW” IN OUR SOLUTION</a:t>
            </a:r>
            <a:endParaRPr lang="en-IN">
              <a:solidFill>
                <a:srgbClr val="FFFFFF"/>
              </a:solidFill>
            </a:endParaRPr>
          </a:p>
        </p:txBody>
      </p:sp>
      <p:sp>
        <p:nvSpPr>
          <p:cNvPr id="3" name="Content Placeholder 2">
            <a:extLst>
              <a:ext uri="{FF2B5EF4-FFF2-40B4-BE49-F238E27FC236}">
                <a16:creationId xmlns:a16="http://schemas.microsoft.com/office/drawing/2014/main" id="{462A0670-E65A-76E5-FEFE-7B39F6DAA1DE}"/>
              </a:ext>
            </a:extLst>
          </p:cNvPr>
          <p:cNvSpPr>
            <a:spLocks noGrp="1"/>
          </p:cNvSpPr>
          <p:nvPr>
            <p:ph idx="1"/>
          </p:nvPr>
        </p:nvSpPr>
        <p:spPr>
          <a:xfrm>
            <a:off x="1992663" y="2948363"/>
            <a:ext cx="8188032" cy="2324677"/>
          </a:xfrm>
        </p:spPr>
        <p:txBody>
          <a:bodyPr anchor="t">
            <a:normAutofit/>
          </a:bodyPr>
          <a:lstStyle/>
          <a:p>
            <a:pPr algn="ctr">
              <a:buFont typeface="Wingdings" panose="05000000000000000000" pitchFamily="2" charset="2"/>
              <a:buChar char="Ø"/>
            </a:pPr>
            <a:r>
              <a:rPr lang="en-US" sz="1800">
                <a:solidFill>
                  <a:srgbClr val="FFFFFF"/>
                </a:solidFill>
              </a:rPr>
              <a:t>Are unique and memorable experiences during the onboarding process that leave a lasting impression on new hires. These moments typically evoke positive emotions and establish a strong connection between the employee and the organization.</a:t>
            </a:r>
            <a:endParaRPr lang="en-IN" sz="1800">
              <a:solidFill>
                <a:srgbClr val="FFFFFF"/>
              </a:solidFill>
            </a:endParaRPr>
          </a:p>
        </p:txBody>
      </p:sp>
    </p:spTree>
    <p:extLst>
      <p:ext uri="{BB962C8B-B14F-4D97-AF65-F5344CB8AC3E}">
        <p14:creationId xmlns:p14="http://schemas.microsoft.com/office/powerpoint/2010/main" val="2218746893"/>
      </p:ext>
    </p:extLst>
  </p:cSld>
  <p:clrMapOvr>
    <a:masterClrMapping/>
  </p:clrMapOvr>
</p:sld>
</file>

<file path=ppt/theme/theme1.xml><?xml version="1.0" encoding="utf-8"?>
<a:theme xmlns:a="http://schemas.openxmlformats.org/drawingml/2006/main" name="MinimalXOVTI">
  <a:themeElements>
    <a:clrScheme name="AnalogousFromDarkSeedLeftStep">
      <a:dk1>
        <a:srgbClr val="000000"/>
      </a:dk1>
      <a:lt1>
        <a:srgbClr val="FFFFFF"/>
      </a:lt1>
      <a:dk2>
        <a:srgbClr val="1B2831"/>
      </a:dk2>
      <a:lt2>
        <a:srgbClr val="F0F3F1"/>
      </a:lt2>
      <a:accent1>
        <a:srgbClr val="E729C8"/>
      </a:accent1>
      <a:accent2>
        <a:srgbClr val="A517D5"/>
      </a:accent2>
      <a:accent3>
        <a:srgbClr val="6829E7"/>
      </a:accent3>
      <a:accent4>
        <a:srgbClr val="303FD9"/>
      </a:accent4>
      <a:accent5>
        <a:srgbClr val="2988E7"/>
      </a:accent5>
      <a:accent6>
        <a:srgbClr val="16BECC"/>
      </a:accent6>
      <a:hlink>
        <a:srgbClr val="3F6ABF"/>
      </a:hlink>
      <a:folHlink>
        <a:srgbClr val="7F7F7F"/>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0</TotalTime>
  <Words>937</Words>
  <Application>Microsoft Office PowerPoint</Application>
  <PresentationFormat>Widescreen</PresentationFormat>
  <Paragraphs>56</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Arial</vt:lpstr>
      <vt:lpstr>Courier New</vt:lpstr>
      <vt:lpstr>Open sans</vt:lpstr>
      <vt:lpstr>Segoe UI</vt:lpstr>
      <vt:lpstr>Times New Roman</vt:lpstr>
      <vt:lpstr>Wingdings</vt:lpstr>
      <vt:lpstr>MinimalXOVTI</vt:lpstr>
      <vt:lpstr>Employee Performance Analysis Using Excel</vt:lpstr>
      <vt:lpstr>PROJECT TITLE</vt:lpstr>
      <vt:lpstr>AGENDA</vt:lpstr>
      <vt:lpstr>PROJECT STATEMENT</vt:lpstr>
      <vt:lpstr>PROJECT OVERVIEW</vt:lpstr>
      <vt:lpstr>END USERS </vt:lpstr>
      <vt:lpstr>OUR SOLUTION AND PROPOSITION</vt:lpstr>
      <vt:lpstr>DATASET DESCRIPTION</vt:lpstr>
      <vt:lpstr>THE “WOW” IN OUR SOLUTION</vt:lpstr>
      <vt:lpstr>MODELLING APPROACH</vt:lpstr>
      <vt:lpstr>RESULT AND DISCUSSION</vt:lpstr>
      <vt:lpstr>ANALYZING INDIVIDUAL EMPLOYEE    PERFORMANCE</vt:lpstr>
      <vt:lpstr>DEVELOPMENT OPPORTUNITIES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Sathiya Kavi</dc:creator>
  <cp:lastModifiedBy>Sathiya Kavi</cp:lastModifiedBy>
  <cp:revision>1</cp:revision>
  <dcterms:created xsi:type="dcterms:W3CDTF">2024-08-27T12:41:04Z</dcterms:created>
  <dcterms:modified xsi:type="dcterms:W3CDTF">2024-08-28T09:06:21Z</dcterms:modified>
</cp:coreProperties>
</file>