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S</a:t>
            </a:r>
            <a:r>
              <a:rPr sz="2400" lang="en-US" smtClean="0"/>
              <a:t>A</a:t>
            </a:r>
            <a:r>
              <a:rPr sz="2400" lang="en-US" smtClean="0"/>
              <a:t>T</a:t>
            </a:r>
            <a:r>
              <a:rPr sz="2400" lang="en-US" smtClean="0"/>
              <a:t>H</a:t>
            </a:r>
            <a:r>
              <a:rPr sz="2400" lang="en-US" smtClean="0"/>
              <a:t>Y</a:t>
            </a:r>
            <a:r>
              <a:rPr sz="2400" lang="en-US" smtClean="0"/>
              <a:t>A</a:t>
            </a:r>
            <a:r>
              <a:rPr sz="2400" lang="en-US" smtClean="0"/>
              <a:t>.</a:t>
            </a:r>
            <a:r>
              <a:rPr sz="2400" lang="en-US" smtClean="0"/>
              <a:t>R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5</a:t>
            </a:r>
            <a:r>
              <a:rPr dirty="0" sz="2400" lang="en-US" smtClean="0"/>
              <a:t> (asunm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5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CRIST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3962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3647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681019"/>
            <a:ext cx="9829800" cy="2631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4409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2024-10-28T06:19:17Z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84363e0884c34fb1b27a9c6805bea808</vt:lpwstr>
  </property>
</Properties>
</file>