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9" name="Google Shape;2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4" name="Google Shape;44;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3" name="Google Shape;103;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8" name="Google Shape;108;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3" name="Google Shape;1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0" name="Google Shape;50;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5" name="Google Shape;55;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2" name="Google Shape;62;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7" name="Google Shape;67;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3" name="Google Shape;73;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4" name="Google Shape;74;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5" name="Google Shape;75;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6" name="Google Shape;7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8" name="Google Shape;7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0"/>
          <p:cNvSpPr/>
          <p:nvPr>
            <p:ph idx="2" type="pic"/>
          </p:nvPr>
        </p:nvSpPr>
        <p:spPr>
          <a:xfrm>
            <a:off x="447817" y="641350"/>
            <a:ext cx="11290800" cy="3651300"/>
          </a:xfrm>
          <a:prstGeom prst="rect">
            <a:avLst/>
          </a:prstGeom>
          <a:noFill/>
          <a:ln>
            <a:noFill/>
          </a:ln>
        </p:spPr>
      </p:sp>
      <p:sp>
        <p:nvSpPr>
          <p:cNvPr id="94" name="Google Shape;94;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95" name="Google Shape;95;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7" name="Google Shape;97;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4" name="Google Shape;34;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9" name="Google Shape;39;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3"/>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119" name="Google Shape;119;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Sathiya R</a:t>
            </a:r>
            <a:r>
              <a:rPr b="1" lang="en-US" sz="2000">
                <a:solidFill>
                  <a:srgbClr val="1482AB"/>
                </a:solidFill>
                <a:latin typeface="Arial"/>
                <a:ea typeface="Arial"/>
                <a:cs typeface="Arial"/>
                <a:sym typeface="Arial"/>
              </a:rPr>
              <a:t>–III CSE- Vetri Vinayaha College of Engineering and Technology</a:t>
            </a:r>
            <a:endParaRPr/>
          </a:p>
        </p:txBody>
      </p:sp>
      <p:sp>
        <p:nvSpPr>
          <p:cNvPr id="120" name="Google Shape;120;p13"/>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98" name="Google Shape;19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205" name="Google Shape;205;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206" name="Google Shape;206;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213" name="Google Shape;213;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26" name="Google Shape;12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33" name="Google Shape;13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140" name="Google Shape;140;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147" name="Google Shape;147;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48" name="Google Shape;148;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55" name="Google Shape;155;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56" name="Google Shape;156;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57" name="Google Shape;157;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174" name="Google Shape;174;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81" name="Google Shape;181;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82" name="Google Shape;182;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91" name="Google Shape;191;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