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54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8989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2315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26018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6481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41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7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657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55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8334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228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381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6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033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2252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3780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30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961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12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56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5458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60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7583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5688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2721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8058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8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 SATHIYA PRIYA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7(1DA6BAFF3A857119BF04251245ACDBB)9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 SUBRAMANIAN SWAMY GOVERNMENTERNMENT ARTS COLLEGE TIRUTTANI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553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8410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9928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414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85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092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8128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406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239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17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4055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499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62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2024-09-16T07:45:17Z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