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obster"/>
      <p:regular r:id="rId31"/>
    </p:embeddedFont>
    <p:embeddedFont>
      <p:font typeface="Pacifico"/>
      <p:regular r:id="rId32"/>
    </p:embeddedFont>
    <p:embeddedFont>
      <p:font typeface="Abel"/>
      <p:regular r:id="rId33"/>
    </p:embeddedFont>
    <p:embeddedFont>
      <p:font typeface="Fira Code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bst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Abel-regular.fntdata"/><Relationship Id="rId10" Type="http://schemas.openxmlformats.org/officeDocument/2006/relationships/slide" Target="slides/slide4.xml"/><Relationship Id="rId32" Type="http://schemas.openxmlformats.org/officeDocument/2006/relationships/font" Target="fonts/Pacifico-regular.fntdata"/><Relationship Id="rId13" Type="http://schemas.openxmlformats.org/officeDocument/2006/relationships/slide" Target="slides/slide7.xml"/><Relationship Id="rId35" Type="http://schemas.openxmlformats.org/officeDocument/2006/relationships/font" Target="fonts/FiraCode-bold.fntdata"/><Relationship Id="rId12" Type="http://schemas.openxmlformats.org/officeDocument/2006/relationships/slide" Target="slides/slide6.xml"/><Relationship Id="rId34" Type="http://schemas.openxmlformats.org/officeDocument/2006/relationships/font" Target="fonts/FiraCod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30bdd28fc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730bdd28fc_3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473e884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e473e8847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473e884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e473e8847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473e884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e473e8847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473e8847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e473e88470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473e884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e473e88470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473e8847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e473e88470_0_5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473e8847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2e473e88470_0_6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e473e8847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2e473e88470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e473e8847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2e473e88470_0_8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e515709ee2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2e515709e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e515709ee2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0bdd28fc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30bdd28fc_3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e56a66dca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g2e56a66dc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2e56a66dcae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30bdd28f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30bdd28fc_3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30bdd28fc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730bdd28fc_3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0bdd28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30bdd28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30bdd28fc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730bdd28fc_3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30bdd28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30bdd28f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32510ba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732510baa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473e88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473e884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3" name="Google Shape;103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2219600" y="1105000"/>
            <a:ext cx="4418100" cy="5787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mbria"/>
              <a:buNone/>
            </a:pPr>
            <a:r>
              <a:rPr lang="en" sz="3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COFFEE SHOP</a:t>
            </a:r>
            <a:endParaRPr b="0" i="0" sz="39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806525" y="2282550"/>
            <a:ext cx="3105300" cy="2892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Facility</a:t>
            </a:r>
            <a:r>
              <a:rPr b="0" i="0" lang="en" sz="2000" u="none" cap="none" strike="noStrike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 Layout</a:t>
            </a:r>
            <a:endParaRPr b="0" i="0" sz="2000" u="none" cap="none" strike="noStrike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1.JIAMETRIC\JIAMETRIC LOGO\From Naresh\Jia logo Sep 4-3.jpeg" id="126" name="Google Shape;126;p25"/>
          <p:cNvPicPr preferRelativeResize="0"/>
          <p:nvPr/>
        </p:nvPicPr>
        <p:blipFill rotWithShape="1">
          <a:blip r:embed="rId3">
            <a:alphaModFix/>
          </a:blip>
          <a:srcRect b="38158" l="17188" r="16250" t="38158"/>
          <a:stretch/>
        </p:blipFill>
        <p:spPr>
          <a:xfrm>
            <a:off x="5563354" y="57774"/>
            <a:ext cx="3483429" cy="66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00" y="99663"/>
            <a:ext cx="992425" cy="5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>
            <a:off x="3478800" y="3265375"/>
            <a:ext cx="1899600" cy="9498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32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7450" y="2813725"/>
            <a:ext cx="122400" cy="1152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261650" y="2800700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237425" y="3032225"/>
            <a:ext cx="12882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237425" y="3248001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33025" y="3238853"/>
            <a:ext cx="131380" cy="133503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624375" y="2563475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4728300" y="2640650"/>
            <a:ext cx="2763900" cy="63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3800475" y="3352800"/>
            <a:ext cx="47433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237425" y="3485449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37445" y="3476292"/>
            <a:ext cx="131380" cy="133503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37425" y="3722901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3025" y="3716996"/>
            <a:ext cx="131380" cy="133503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4972050" y="2718750"/>
            <a:ext cx="2276400" cy="3279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5309775" y="3085450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204400" y="3984551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0" y="3978646"/>
            <a:ext cx="131380" cy="133503"/>
          </a:xfrm>
          <a:prstGeom prst="flowChartProcess">
            <a:avLst/>
          </a:prstGeom>
          <a:solidFill>
            <a:srgbClr val="783F04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1771824" y="2859150"/>
            <a:ext cx="131375" cy="133500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0" y="759800"/>
            <a:ext cx="3358499" cy="1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/>
          <p:nvPr/>
        </p:nvSpPr>
        <p:spPr>
          <a:xfrm>
            <a:off x="5210175" y="2800350"/>
            <a:ext cx="1562100" cy="1929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1733412" y="3071875"/>
            <a:ext cx="169788" cy="133500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3624375" y="2563475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4728300" y="2691175"/>
            <a:ext cx="2763900" cy="631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4972050" y="2718750"/>
            <a:ext cx="2276400" cy="3279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5257800" y="3064900"/>
            <a:ext cx="1362900" cy="19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237425" y="393933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5210175" y="2800350"/>
            <a:ext cx="1562100" cy="1929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237425" y="4221338"/>
            <a:ext cx="12882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0" y="4221650"/>
            <a:ext cx="166862" cy="110702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249019" y="4435316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0" y="4440866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249019" y="4651957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0" y="4657507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254633" y="4872973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5614" y="4878523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0" y="817250"/>
            <a:ext cx="3277250" cy="19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0" name="Google Shape;380;p36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3952075" y="3569775"/>
            <a:ext cx="934200" cy="3279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952075" y="4015250"/>
            <a:ext cx="934200" cy="597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75" y="869050"/>
            <a:ext cx="2434425" cy="1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3952075" y="354037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3952075" y="401525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75" y="869050"/>
            <a:ext cx="2434425" cy="1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7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4001250" y="3590025"/>
            <a:ext cx="7287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1847538" y="3770050"/>
            <a:ext cx="15621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1592600" y="3770050"/>
            <a:ext cx="160451" cy="115075"/>
          </a:xfrm>
          <a:prstGeom prst="flowChartProcess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8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8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8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3952075" y="354037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3952075" y="401525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8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75" y="869050"/>
            <a:ext cx="2434425" cy="1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8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4001250" y="3590025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847538" y="3770050"/>
            <a:ext cx="15621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8"/>
          <p:cNvSpPr/>
          <p:nvPr/>
        </p:nvSpPr>
        <p:spPr>
          <a:xfrm>
            <a:off x="1592600" y="3770050"/>
            <a:ext cx="160451" cy="115075"/>
          </a:xfrm>
          <a:prstGeom prst="flowChartProcess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8"/>
          <p:cNvSpPr/>
          <p:nvPr/>
        </p:nvSpPr>
        <p:spPr>
          <a:xfrm>
            <a:off x="4095750" y="3667125"/>
            <a:ext cx="634200" cy="192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883609" y="393353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8"/>
          <p:cNvSpPr/>
          <p:nvPr/>
        </p:nvSpPr>
        <p:spPr>
          <a:xfrm>
            <a:off x="1753038" y="3927625"/>
            <a:ext cx="83926" cy="133498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53" name="Google Shape;553;p39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9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9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4" name="Google Shape;574;p39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9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9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9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9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9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9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9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3952075" y="354037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9"/>
          <p:cNvSpPr/>
          <p:nvPr/>
        </p:nvSpPr>
        <p:spPr>
          <a:xfrm>
            <a:off x="3952075" y="401525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9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9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75" y="869050"/>
            <a:ext cx="2434425" cy="1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9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9"/>
          <p:cNvSpPr/>
          <p:nvPr/>
        </p:nvSpPr>
        <p:spPr>
          <a:xfrm>
            <a:off x="4001250" y="3590025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1847538" y="3770050"/>
            <a:ext cx="15621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9"/>
          <p:cNvSpPr/>
          <p:nvPr/>
        </p:nvSpPr>
        <p:spPr>
          <a:xfrm>
            <a:off x="1592600" y="3770050"/>
            <a:ext cx="160451" cy="115075"/>
          </a:xfrm>
          <a:prstGeom prst="flowChartProcess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4095750" y="3667125"/>
            <a:ext cx="634200" cy="192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1894221" y="397931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1712150" y="3988150"/>
            <a:ext cx="83925" cy="1335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4164050" y="4061238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4162325" y="4347800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1929846" y="423056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&lt;h3&gt;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1713025" y="4224675"/>
            <a:ext cx="83925" cy="133475"/>
          </a:xfrm>
          <a:prstGeom prst="flowChartProcess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>
            <a:off x="1929834" y="448973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&lt;p&gt;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1712150" y="4448138"/>
            <a:ext cx="83926" cy="133498"/>
          </a:xfrm>
          <a:prstGeom prst="flowChartProcess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40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40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40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9" name="Google Shape;619;p40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40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40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0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0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0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0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0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0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0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0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3" name="Google Shape;633;p40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0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5" name="Google Shape;635;p40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0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40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0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0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40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0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0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3952075" y="354037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3952075" y="401525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0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40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0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4001250" y="3590025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0"/>
          <p:cNvSpPr txBox="1"/>
          <p:nvPr/>
        </p:nvSpPr>
        <p:spPr>
          <a:xfrm>
            <a:off x="1847538" y="3770050"/>
            <a:ext cx="15621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1592600" y="3770050"/>
            <a:ext cx="160451" cy="115075"/>
          </a:xfrm>
          <a:prstGeom prst="flowChartProcess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4095750" y="3667125"/>
            <a:ext cx="634200" cy="192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1894221" y="397931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1712150" y="3988150"/>
            <a:ext cx="83925" cy="1335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4164050" y="4061238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4162325" y="4347800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1929846" y="423056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&lt;h3&gt;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1713025" y="4224675"/>
            <a:ext cx="83925" cy="133475"/>
          </a:xfrm>
          <a:prstGeom prst="flowChartProcess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0"/>
          <p:cNvSpPr txBox="1"/>
          <p:nvPr/>
        </p:nvSpPr>
        <p:spPr>
          <a:xfrm>
            <a:off x="1929834" y="448973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&lt;p&gt;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40"/>
          <p:cNvSpPr/>
          <p:nvPr/>
        </p:nvSpPr>
        <p:spPr>
          <a:xfrm>
            <a:off x="1712150" y="4448138"/>
            <a:ext cx="83926" cy="133498"/>
          </a:xfrm>
          <a:prstGeom prst="flowChartProcess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00" y="840312"/>
            <a:ext cx="2656543" cy="1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/>
          <p:nvPr/>
        </p:nvSpPr>
        <p:spPr>
          <a:xfrm>
            <a:off x="7585875" y="3537288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1"/>
          <p:cNvSpPr/>
          <p:nvPr/>
        </p:nvSpPr>
        <p:spPr>
          <a:xfrm>
            <a:off x="5255125" y="3559125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1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41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37450" y="2813725"/>
            <a:ext cx="122400" cy="597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7" name="Google Shape;687;p41"/>
          <p:cNvSpPr txBox="1"/>
          <p:nvPr/>
        </p:nvSpPr>
        <p:spPr>
          <a:xfrm>
            <a:off x="261650" y="2800700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237425" y="3017871"/>
            <a:ext cx="12882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41"/>
          <p:cNvSpPr txBox="1"/>
          <p:nvPr/>
        </p:nvSpPr>
        <p:spPr>
          <a:xfrm>
            <a:off x="237425" y="3220269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33025" y="3214377"/>
            <a:ext cx="131375" cy="1080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1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1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1"/>
          <p:cNvSpPr/>
          <p:nvPr/>
        </p:nvSpPr>
        <p:spPr>
          <a:xfrm>
            <a:off x="3624375" y="2560750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1"/>
          <p:cNvSpPr/>
          <p:nvPr/>
        </p:nvSpPr>
        <p:spPr>
          <a:xfrm>
            <a:off x="4776375" y="2629913"/>
            <a:ext cx="2763900" cy="642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1"/>
          <p:cNvSpPr/>
          <p:nvPr/>
        </p:nvSpPr>
        <p:spPr>
          <a:xfrm>
            <a:off x="3762375" y="3352800"/>
            <a:ext cx="50007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237425" y="3442996"/>
            <a:ext cx="1212000" cy="1080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1" name="Google Shape;701;p41"/>
          <p:cNvSpPr/>
          <p:nvPr/>
        </p:nvSpPr>
        <p:spPr>
          <a:xfrm>
            <a:off x="37450" y="3439691"/>
            <a:ext cx="131375" cy="108000"/>
          </a:xfrm>
          <a:prstGeom prst="flowChartProcess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1"/>
          <p:cNvSpPr txBox="1"/>
          <p:nvPr/>
        </p:nvSpPr>
        <p:spPr>
          <a:xfrm>
            <a:off x="237425" y="3665727"/>
            <a:ext cx="1212000" cy="1251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3" name="Google Shape;703;p41"/>
          <p:cNvSpPr/>
          <p:nvPr/>
        </p:nvSpPr>
        <p:spPr>
          <a:xfrm>
            <a:off x="33025" y="3665000"/>
            <a:ext cx="131375" cy="1080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237425" y="3892789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1"/>
          <p:cNvSpPr txBox="1"/>
          <p:nvPr/>
        </p:nvSpPr>
        <p:spPr>
          <a:xfrm>
            <a:off x="1949846" y="307778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1819275" y="3071875"/>
            <a:ext cx="83926" cy="133498"/>
          </a:xfrm>
          <a:prstGeom prst="flowChartProcess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3848100" y="3450875"/>
            <a:ext cx="1142700" cy="1269900"/>
          </a:xfrm>
          <a:prstGeom prst="rect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5070936" y="3450875"/>
            <a:ext cx="1142700" cy="126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1"/>
          <p:cNvSpPr/>
          <p:nvPr/>
        </p:nvSpPr>
        <p:spPr>
          <a:xfrm>
            <a:off x="6293771" y="3450875"/>
            <a:ext cx="1142700" cy="12699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7505980" y="3450875"/>
            <a:ext cx="1142700" cy="1227600"/>
          </a:xfrm>
          <a:prstGeom prst="rect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237425" y="412827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0" y="4151225"/>
            <a:ext cx="166850" cy="108000"/>
          </a:xfrm>
          <a:prstGeom prst="flowChartProcess">
            <a:avLst/>
          </a:prstGeom>
          <a:solidFill>
            <a:srgbClr val="E83030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233969" y="4347741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0" y="4347791"/>
            <a:ext cx="166862" cy="110702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1"/>
          <p:cNvSpPr txBox="1"/>
          <p:nvPr/>
        </p:nvSpPr>
        <p:spPr>
          <a:xfrm>
            <a:off x="254619" y="4547845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1"/>
          <p:cNvSpPr/>
          <p:nvPr/>
        </p:nvSpPr>
        <p:spPr>
          <a:xfrm>
            <a:off x="0" y="4564432"/>
            <a:ext cx="166862" cy="110702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254633" y="4747948"/>
            <a:ext cx="1218900" cy="1107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5614" y="4753498"/>
            <a:ext cx="166862" cy="110702"/>
          </a:xfrm>
          <a:prstGeom prst="flowChartProcess">
            <a:avLst/>
          </a:prstGeom>
          <a:solidFill>
            <a:srgbClr val="0EEA7F"/>
          </a:solidFill>
          <a:ln cap="flat" cmpd="sng" w="9525">
            <a:solidFill>
              <a:srgbClr val="0EEA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1"/>
          <p:cNvSpPr txBox="1"/>
          <p:nvPr/>
        </p:nvSpPr>
        <p:spPr>
          <a:xfrm>
            <a:off x="22225" y="3967476"/>
            <a:ext cx="122400" cy="59700"/>
          </a:xfrm>
          <a:prstGeom prst="rect">
            <a:avLst/>
          </a:prstGeom>
          <a:solidFill>
            <a:srgbClr val="783F04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2" name="Google Shape;722;p41"/>
          <p:cNvSpPr/>
          <p:nvPr/>
        </p:nvSpPr>
        <p:spPr>
          <a:xfrm>
            <a:off x="3952075" y="354037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3952075" y="401525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1"/>
          <p:cNvSpPr txBox="1"/>
          <p:nvPr/>
        </p:nvSpPr>
        <p:spPr>
          <a:xfrm>
            <a:off x="1855007" y="3338556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1614848" y="3338550"/>
            <a:ext cx="187389" cy="115091"/>
          </a:xfrm>
          <a:prstGeom prst="flowChartProcess">
            <a:avLst/>
          </a:prstGeom>
          <a:solidFill>
            <a:srgbClr val="26BF9E"/>
          </a:solidFill>
          <a:ln cap="flat" cmpd="sng" w="9525">
            <a:solidFill>
              <a:srgbClr val="26BF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1"/>
          <p:cNvSpPr txBox="1"/>
          <p:nvPr/>
        </p:nvSpPr>
        <p:spPr>
          <a:xfrm>
            <a:off x="1855016" y="3540382"/>
            <a:ext cx="14310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7" name="Google Shape;727;p41"/>
          <p:cNvSpPr/>
          <p:nvPr/>
        </p:nvSpPr>
        <p:spPr>
          <a:xfrm>
            <a:off x="1614859" y="3540376"/>
            <a:ext cx="187388" cy="115074"/>
          </a:xfrm>
          <a:prstGeom prst="flowChartProcess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1"/>
          <p:cNvSpPr/>
          <p:nvPr/>
        </p:nvSpPr>
        <p:spPr>
          <a:xfrm>
            <a:off x="4972050" y="2692524"/>
            <a:ext cx="2276400" cy="3105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1"/>
          <p:cNvSpPr/>
          <p:nvPr/>
        </p:nvSpPr>
        <p:spPr>
          <a:xfrm>
            <a:off x="5309775" y="3047525"/>
            <a:ext cx="1362900" cy="13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1"/>
          <p:cNvSpPr/>
          <p:nvPr/>
        </p:nvSpPr>
        <p:spPr>
          <a:xfrm>
            <a:off x="5210175" y="2769829"/>
            <a:ext cx="1562100" cy="182700"/>
          </a:xfrm>
          <a:prstGeom prst="rect">
            <a:avLst/>
          </a:prstGeom>
          <a:solidFill>
            <a:srgbClr val="FFDF00"/>
          </a:solidFill>
          <a:ln cap="flat" cmpd="sng" w="9525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1"/>
          <p:cNvSpPr/>
          <p:nvPr/>
        </p:nvSpPr>
        <p:spPr>
          <a:xfrm>
            <a:off x="4001250" y="3590025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1"/>
          <p:cNvSpPr txBox="1"/>
          <p:nvPr/>
        </p:nvSpPr>
        <p:spPr>
          <a:xfrm>
            <a:off x="1847538" y="3770050"/>
            <a:ext cx="1562100" cy="91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3" name="Google Shape;733;p41"/>
          <p:cNvSpPr/>
          <p:nvPr/>
        </p:nvSpPr>
        <p:spPr>
          <a:xfrm>
            <a:off x="1592600" y="3770050"/>
            <a:ext cx="160451" cy="115075"/>
          </a:xfrm>
          <a:prstGeom prst="flowChartProcess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4095750" y="3667125"/>
            <a:ext cx="634200" cy="192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1"/>
          <p:cNvSpPr txBox="1"/>
          <p:nvPr/>
        </p:nvSpPr>
        <p:spPr>
          <a:xfrm>
            <a:off x="1894221" y="397931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&lt;img&gt;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6" name="Google Shape;736;p41"/>
          <p:cNvSpPr/>
          <p:nvPr/>
        </p:nvSpPr>
        <p:spPr>
          <a:xfrm>
            <a:off x="1712150" y="3988150"/>
            <a:ext cx="83925" cy="1335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4164050" y="4061238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1"/>
          <p:cNvSpPr/>
          <p:nvPr/>
        </p:nvSpPr>
        <p:spPr>
          <a:xfrm>
            <a:off x="4162325" y="4347800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1929846" y="4230568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&lt;h3&gt;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0" name="Google Shape;740;p41"/>
          <p:cNvSpPr/>
          <p:nvPr/>
        </p:nvSpPr>
        <p:spPr>
          <a:xfrm>
            <a:off x="1713025" y="4224675"/>
            <a:ext cx="83925" cy="133475"/>
          </a:xfrm>
          <a:prstGeom prst="flowChartProcess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1929834" y="4489730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&lt;p&gt;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/>
          <p:nvPr/>
        </p:nvSpPr>
        <p:spPr>
          <a:xfrm>
            <a:off x="1712150" y="4448138"/>
            <a:ext cx="83926" cy="133498"/>
          </a:xfrm>
          <a:prstGeom prst="flowChartProcess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850" y="858800"/>
            <a:ext cx="1671150" cy="18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1"/>
          <p:cNvSpPr/>
          <p:nvPr/>
        </p:nvSpPr>
        <p:spPr>
          <a:xfrm>
            <a:off x="5210175" y="3487638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1"/>
          <p:cNvSpPr/>
          <p:nvPr/>
        </p:nvSpPr>
        <p:spPr>
          <a:xfrm>
            <a:off x="5210175" y="3962513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1"/>
          <p:cNvSpPr/>
          <p:nvPr/>
        </p:nvSpPr>
        <p:spPr>
          <a:xfrm>
            <a:off x="5422150" y="4008500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1"/>
          <p:cNvSpPr/>
          <p:nvPr/>
        </p:nvSpPr>
        <p:spPr>
          <a:xfrm>
            <a:off x="5420425" y="4295063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1"/>
          <p:cNvSpPr/>
          <p:nvPr/>
        </p:nvSpPr>
        <p:spPr>
          <a:xfrm>
            <a:off x="6392700" y="3487638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1"/>
          <p:cNvSpPr/>
          <p:nvPr/>
        </p:nvSpPr>
        <p:spPr>
          <a:xfrm>
            <a:off x="6392700" y="3962513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6604675" y="4008500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1"/>
          <p:cNvSpPr/>
          <p:nvPr/>
        </p:nvSpPr>
        <p:spPr>
          <a:xfrm>
            <a:off x="6602950" y="4295063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1"/>
          <p:cNvSpPr/>
          <p:nvPr/>
        </p:nvSpPr>
        <p:spPr>
          <a:xfrm>
            <a:off x="7516625" y="3506225"/>
            <a:ext cx="934200" cy="427200"/>
          </a:xfrm>
          <a:prstGeom prst="rect">
            <a:avLst/>
          </a:prstGeom>
          <a:solidFill>
            <a:srgbClr val="26BF9E"/>
          </a:solidFill>
          <a:ln cap="flat" cmpd="sng" w="9525">
            <a:solidFill>
              <a:srgbClr val="E8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1"/>
          <p:cNvSpPr/>
          <p:nvPr/>
        </p:nvSpPr>
        <p:spPr>
          <a:xfrm>
            <a:off x="7516625" y="3981100"/>
            <a:ext cx="934200" cy="64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1"/>
          <p:cNvSpPr/>
          <p:nvPr/>
        </p:nvSpPr>
        <p:spPr>
          <a:xfrm>
            <a:off x="7728600" y="4027088"/>
            <a:ext cx="634200" cy="192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&lt;h3&gt;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1"/>
          <p:cNvSpPr/>
          <p:nvPr/>
        </p:nvSpPr>
        <p:spPr>
          <a:xfrm>
            <a:off x="7726875" y="4313650"/>
            <a:ext cx="634200" cy="192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41"/>
          <p:cNvSpPr/>
          <p:nvPr/>
        </p:nvSpPr>
        <p:spPr>
          <a:xfrm>
            <a:off x="5255125" y="3559113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1"/>
          <p:cNvSpPr/>
          <p:nvPr/>
        </p:nvSpPr>
        <p:spPr>
          <a:xfrm>
            <a:off x="5325188" y="3641600"/>
            <a:ext cx="634200" cy="192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1"/>
          <p:cNvSpPr/>
          <p:nvPr/>
        </p:nvSpPr>
        <p:spPr>
          <a:xfrm>
            <a:off x="7585875" y="3564313"/>
            <a:ext cx="774300" cy="3279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1"/>
          <p:cNvSpPr/>
          <p:nvPr/>
        </p:nvSpPr>
        <p:spPr>
          <a:xfrm>
            <a:off x="6472650" y="3559125"/>
            <a:ext cx="774300" cy="310500"/>
          </a:xfrm>
          <a:prstGeom prst="rect">
            <a:avLst/>
          </a:prstGeom>
          <a:solidFill>
            <a:srgbClr val="E73967"/>
          </a:solidFill>
          <a:ln cap="flat" cmpd="sng" w="9525">
            <a:solidFill>
              <a:srgbClr val="E73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1"/>
          <p:cNvSpPr/>
          <p:nvPr/>
        </p:nvSpPr>
        <p:spPr>
          <a:xfrm>
            <a:off x="6588825" y="3595875"/>
            <a:ext cx="634200" cy="245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1"/>
          <p:cNvSpPr/>
          <p:nvPr/>
        </p:nvSpPr>
        <p:spPr>
          <a:xfrm>
            <a:off x="7700825" y="3590050"/>
            <a:ext cx="634200" cy="245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"/>
          <p:cNvSpPr txBox="1"/>
          <p:nvPr/>
        </p:nvSpPr>
        <p:spPr>
          <a:xfrm>
            <a:off x="5038950" y="486175"/>
            <a:ext cx="3117000" cy="9474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5437400" y="2215900"/>
            <a:ext cx="2498400" cy="3837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21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21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69" name="Google Shape;7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5" y="54525"/>
            <a:ext cx="4338600" cy="49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2"/>
          <p:cNvSpPr/>
          <p:nvPr/>
        </p:nvSpPr>
        <p:spPr>
          <a:xfrm>
            <a:off x="228092" y="102907"/>
            <a:ext cx="360000" cy="945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619750" y="128600"/>
            <a:ext cx="1480500" cy="114300"/>
          </a:xfrm>
          <a:prstGeom prst="rect">
            <a:avLst/>
          </a:prstGeom>
          <a:noFill/>
          <a:ln cap="flat" cmpd="sng" w="25400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1102000" y="269200"/>
            <a:ext cx="936000" cy="94500"/>
          </a:xfrm>
          <a:prstGeom prst="rect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1375150" y="363701"/>
            <a:ext cx="1116000" cy="651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1275150" y="858798"/>
            <a:ext cx="1116000" cy="651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1375150" y="955974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1275150" y="1889425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1556050" y="456550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1101998" y="2822848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1056923" y="3784873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1703673" y="1053148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1221148" y="1433448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1757373" y="1966636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2"/>
          <p:cNvSpPr/>
          <p:nvPr/>
        </p:nvSpPr>
        <p:spPr>
          <a:xfrm>
            <a:off x="1221148" y="2419011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2"/>
          <p:cNvSpPr/>
          <p:nvPr/>
        </p:nvSpPr>
        <p:spPr>
          <a:xfrm>
            <a:off x="1779873" y="2917348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2"/>
          <p:cNvSpPr/>
          <p:nvPr/>
        </p:nvSpPr>
        <p:spPr>
          <a:xfrm>
            <a:off x="1703673" y="3351123"/>
            <a:ext cx="1224000" cy="945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2"/>
          <p:cNvSpPr/>
          <p:nvPr/>
        </p:nvSpPr>
        <p:spPr>
          <a:xfrm flipH="1" rot="10800000">
            <a:off x="1451275" y="4283250"/>
            <a:ext cx="1224000" cy="858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2"/>
          <p:cNvSpPr/>
          <p:nvPr/>
        </p:nvSpPr>
        <p:spPr>
          <a:xfrm flipH="1" rot="10800000">
            <a:off x="1808450" y="3868071"/>
            <a:ext cx="1224000" cy="858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1614854" y="1203643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2"/>
          <p:cNvSpPr/>
          <p:nvPr/>
        </p:nvSpPr>
        <p:spPr>
          <a:xfrm>
            <a:off x="1375154" y="2530593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1395854" y="261590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1570004" y="2134893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1614854" y="3093731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1937125" y="1146124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2080850" y="3028637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2080850" y="2087374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2100250" y="3975712"/>
            <a:ext cx="1224000" cy="651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1395854" y="343930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2"/>
          <p:cNvSpPr/>
          <p:nvPr/>
        </p:nvSpPr>
        <p:spPr>
          <a:xfrm>
            <a:off x="1426004" y="352430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2"/>
          <p:cNvSpPr/>
          <p:nvPr/>
        </p:nvSpPr>
        <p:spPr>
          <a:xfrm>
            <a:off x="1426004" y="438890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2"/>
          <p:cNvSpPr/>
          <p:nvPr/>
        </p:nvSpPr>
        <p:spPr>
          <a:xfrm>
            <a:off x="1426004" y="448975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1375154" y="1546543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2"/>
          <p:cNvSpPr/>
          <p:nvPr/>
        </p:nvSpPr>
        <p:spPr>
          <a:xfrm>
            <a:off x="1348154" y="163095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2"/>
          <p:cNvSpPr/>
          <p:nvPr/>
        </p:nvSpPr>
        <p:spPr>
          <a:xfrm>
            <a:off x="1163275" y="525028"/>
            <a:ext cx="288000" cy="651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2"/>
          <p:cNvSpPr/>
          <p:nvPr/>
        </p:nvSpPr>
        <p:spPr>
          <a:xfrm>
            <a:off x="1056929" y="686356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2"/>
          <p:cNvSpPr/>
          <p:nvPr/>
        </p:nvSpPr>
        <p:spPr>
          <a:xfrm>
            <a:off x="1614854" y="4040818"/>
            <a:ext cx="288000" cy="81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2"/>
          <p:cNvSpPr/>
          <p:nvPr/>
        </p:nvSpPr>
        <p:spPr>
          <a:xfrm>
            <a:off x="1739670" y="2494406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2"/>
          <p:cNvSpPr/>
          <p:nvPr/>
        </p:nvSpPr>
        <p:spPr>
          <a:xfrm>
            <a:off x="2009120" y="2615906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2"/>
          <p:cNvSpPr/>
          <p:nvPr/>
        </p:nvSpPr>
        <p:spPr>
          <a:xfrm>
            <a:off x="2204120" y="2160956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2"/>
          <p:cNvSpPr/>
          <p:nvPr/>
        </p:nvSpPr>
        <p:spPr>
          <a:xfrm>
            <a:off x="1902845" y="3453268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2"/>
          <p:cNvSpPr/>
          <p:nvPr/>
        </p:nvSpPr>
        <p:spPr>
          <a:xfrm>
            <a:off x="1973129" y="3559800"/>
            <a:ext cx="2118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2"/>
          <p:cNvSpPr/>
          <p:nvPr/>
        </p:nvSpPr>
        <p:spPr>
          <a:xfrm>
            <a:off x="2116845" y="4040806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2"/>
          <p:cNvSpPr/>
          <p:nvPr/>
        </p:nvSpPr>
        <p:spPr>
          <a:xfrm>
            <a:off x="1902845" y="4375693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2"/>
          <p:cNvSpPr/>
          <p:nvPr/>
        </p:nvSpPr>
        <p:spPr>
          <a:xfrm>
            <a:off x="1858005" y="4482225"/>
            <a:ext cx="22902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2116845" y="3140981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1892070" y="1548043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2"/>
          <p:cNvSpPr/>
          <p:nvPr/>
        </p:nvSpPr>
        <p:spPr>
          <a:xfrm>
            <a:off x="2161520" y="1669543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2"/>
          <p:cNvSpPr/>
          <p:nvPr/>
        </p:nvSpPr>
        <p:spPr>
          <a:xfrm>
            <a:off x="1500203" y="542550"/>
            <a:ext cx="17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2"/>
          <p:cNvSpPr/>
          <p:nvPr/>
        </p:nvSpPr>
        <p:spPr>
          <a:xfrm>
            <a:off x="1411145" y="700668"/>
            <a:ext cx="11520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1937126" y="1250050"/>
            <a:ext cx="1480500" cy="8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/>
          <p:nvPr/>
        </p:nvSpPr>
        <p:spPr>
          <a:xfrm>
            <a:off x="1422340" y="458547"/>
            <a:ext cx="6246000" cy="3693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Cambria"/>
              <a:buNone/>
            </a:pPr>
            <a:r>
              <a:rPr b="1" lang="en" sz="18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Facility</a:t>
            </a:r>
            <a:endParaRPr b="1" i="0" sz="1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6" name="Google Shape;826;p43"/>
          <p:cNvSpPr txBox="1"/>
          <p:nvPr/>
        </p:nvSpPr>
        <p:spPr>
          <a:xfrm>
            <a:off x="107504" y="87474"/>
            <a:ext cx="8856900" cy="2934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b="0" i="0" sz="2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7" name="Google Shape;827;p43"/>
          <p:cNvSpPr/>
          <p:nvPr/>
        </p:nvSpPr>
        <p:spPr>
          <a:xfrm>
            <a:off x="5292080" y="843558"/>
            <a:ext cx="2520000" cy="21600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parentContainer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3"/>
          <p:cNvSpPr/>
          <p:nvPr/>
        </p:nvSpPr>
        <p:spPr>
          <a:xfrm>
            <a:off x="5292080" y="1221600"/>
            <a:ext cx="2520000" cy="216000"/>
          </a:xfrm>
          <a:prstGeom prst="rect">
            <a:avLst/>
          </a:prstGeom>
          <a:solidFill>
            <a:srgbClr val="D99593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9" name="Google Shape;829;p43"/>
          <p:cNvCxnSpPr>
            <a:stCxn id="827" idx="2"/>
            <a:endCxn id="828" idx="0"/>
          </p:cNvCxnSpPr>
          <p:nvPr/>
        </p:nvCxnSpPr>
        <p:spPr>
          <a:xfrm>
            <a:off x="6552080" y="1059558"/>
            <a:ext cx="0" cy="1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0" name="Google Shape;830;p43"/>
          <p:cNvSpPr/>
          <p:nvPr/>
        </p:nvSpPr>
        <p:spPr>
          <a:xfrm>
            <a:off x="5292080" y="1599642"/>
            <a:ext cx="2520000" cy="216000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1" name="Google Shape;831;p43"/>
          <p:cNvCxnSpPr>
            <a:stCxn id="828" idx="2"/>
            <a:endCxn id="830" idx="0"/>
          </p:cNvCxnSpPr>
          <p:nvPr/>
        </p:nvCxnSpPr>
        <p:spPr>
          <a:xfrm>
            <a:off x="6552080" y="1437600"/>
            <a:ext cx="0" cy="1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2" name="Google Shape;832;p43"/>
          <p:cNvSpPr/>
          <p:nvPr/>
        </p:nvSpPr>
        <p:spPr>
          <a:xfrm>
            <a:off x="5292080" y="1977684"/>
            <a:ext cx="2520000" cy="216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componentChild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43"/>
          <p:cNvCxnSpPr>
            <a:stCxn id="830" idx="2"/>
            <a:endCxn id="832" idx="0"/>
          </p:cNvCxnSpPr>
          <p:nvPr/>
        </p:nvCxnSpPr>
        <p:spPr>
          <a:xfrm>
            <a:off x="6552080" y="1815642"/>
            <a:ext cx="0" cy="1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4" name="Google Shape;834;p43"/>
          <p:cNvSpPr/>
          <p:nvPr/>
        </p:nvSpPr>
        <p:spPr>
          <a:xfrm>
            <a:off x="4644008" y="2517744"/>
            <a:ext cx="1620000" cy="216000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childOfChild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3"/>
          <p:cNvSpPr/>
          <p:nvPr/>
        </p:nvSpPr>
        <p:spPr>
          <a:xfrm>
            <a:off x="6912440" y="2517744"/>
            <a:ext cx="1620000" cy="216000"/>
          </a:xfrm>
          <a:prstGeom prst="rect">
            <a:avLst/>
          </a:prstGeom>
          <a:solidFill>
            <a:srgbClr val="B2A0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childOfChild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p43"/>
          <p:cNvCxnSpPr>
            <a:stCxn id="832" idx="2"/>
          </p:cNvCxnSpPr>
          <p:nvPr/>
        </p:nvCxnSpPr>
        <p:spPr>
          <a:xfrm>
            <a:off x="6552080" y="2193684"/>
            <a:ext cx="10500" cy="168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37" name="Google Shape;837;p43"/>
          <p:cNvCxnSpPr/>
          <p:nvPr/>
        </p:nvCxnSpPr>
        <p:spPr>
          <a:xfrm>
            <a:off x="5423183" y="2355418"/>
            <a:ext cx="2268300" cy="6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38" name="Google Shape;838;p43"/>
          <p:cNvSpPr/>
          <p:nvPr/>
        </p:nvSpPr>
        <p:spPr>
          <a:xfrm>
            <a:off x="4716016" y="2949792"/>
            <a:ext cx="1476000" cy="378000"/>
          </a:xfrm>
          <a:prstGeom prst="rect">
            <a:avLst/>
          </a:prstGeom>
          <a:solidFill>
            <a:srgbClr val="8FE3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3"/>
          <p:cNvSpPr/>
          <p:nvPr/>
        </p:nvSpPr>
        <p:spPr>
          <a:xfrm>
            <a:off x="7020450" y="3419925"/>
            <a:ext cx="1512000" cy="243000"/>
          </a:xfrm>
          <a:prstGeom prst="rect">
            <a:avLst/>
          </a:prstGeom>
          <a:solidFill>
            <a:srgbClr val="8FE3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3"/>
          <p:cNvSpPr/>
          <p:nvPr/>
        </p:nvSpPr>
        <p:spPr>
          <a:xfrm>
            <a:off x="4716160" y="3543858"/>
            <a:ext cx="1512000" cy="189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3"/>
          <p:cNvSpPr/>
          <p:nvPr/>
        </p:nvSpPr>
        <p:spPr>
          <a:xfrm>
            <a:off x="6948264" y="3905970"/>
            <a:ext cx="1584000" cy="189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Google Shape;842;p43"/>
          <p:cNvCxnSpPr>
            <a:stCxn id="834" idx="2"/>
            <a:endCxn id="838" idx="0"/>
          </p:cNvCxnSpPr>
          <p:nvPr/>
        </p:nvCxnSpPr>
        <p:spPr>
          <a:xfrm>
            <a:off x="5454008" y="2733744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43" name="Google Shape;843;p43"/>
          <p:cNvCxnSpPr>
            <a:stCxn id="838" idx="2"/>
            <a:endCxn id="840" idx="0"/>
          </p:cNvCxnSpPr>
          <p:nvPr/>
        </p:nvCxnSpPr>
        <p:spPr>
          <a:xfrm>
            <a:off x="5454016" y="3327792"/>
            <a:ext cx="1800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44" name="Google Shape;844;p43"/>
          <p:cNvSpPr/>
          <p:nvPr/>
        </p:nvSpPr>
        <p:spPr>
          <a:xfrm>
            <a:off x="107504" y="4083918"/>
            <a:ext cx="252000" cy="189000"/>
          </a:xfrm>
          <a:prstGeom prst="rect">
            <a:avLst/>
          </a:prstGeom>
          <a:solidFill>
            <a:srgbClr val="538CD5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43"/>
          <p:cNvSpPr/>
          <p:nvPr/>
        </p:nvSpPr>
        <p:spPr>
          <a:xfrm>
            <a:off x="71300" y="4407950"/>
            <a:ext cx="1044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arent</a:t>
            </a:r>
            <a:endParaRPr b="1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43"/>
          <p:cNvSpPr/>
          <p:nvPr/>
        </p:nvSpPr>
        <p:spPr>
          <a:xfrm>
            <a:off x="1403648" y="4083918"/>
            <a:ext cx="252000" cy="189000"/>
          </a:xfrm>
          <a:prstGeom prst="rect">
            <a:avLst/>
          </a:prstGeom>
          <a:solidFill>
            <a:srgbClr val="D99593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3"/>
          <p:cNvSpPr/>
          <p:nvPr/>
        </p:nvSpPr>
        <p:spPr>
          <a:xfrm>
            <a:off x="1205590" y="4407954"/>
            <a:ext cx="1080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43"/>
          <p:cNvSpPr/>
          <p:nvPr/>
        </p:nvSpPr>
        <p:spPr>
          <a:xfrm>
            <a:off x="2627784" y="4110942"/>
            <a:ext cx="252000" cy="189000"/>
          </a:xfrm>
          <a:prstGeom prst="rect">
            <a:avLst/>
          </a:prstGeom>
          <a:solidFill>
            <a:srgbClr val="E36C09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3"/>
          <p:cNvSpPr/>
          <p:nvPr/>
        </p:nvSpPr>
        <p:spPr>
          <a:xfrm>
            <a:off x="2375900" y="4407950"/>
            <a:ext cx="93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3"/>
          <p:cNvSpPr/>
          <p:nvPr/>
        </p:nvSpPr>
        <p:spPr>
          <a:xfrm>
            <a:off x="3527882" y="4083918"/>
            <a:ext cx="252000" cy="189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3"/>
          <p:cNvSpPr/>
          <p:nvPr/>
        </p:nvSpPr>
        <p:spPr>
          <a:xfrm>
            <a:off x="3402200" y="4409750"/>
            <a:ext cx="936000" cy="3474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componentChild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3"/>
          <p:cNvSpPr/>
          <p:nvPr/>
        </p:nvSpPr>
        <p:spPr>
          <a:xfrm>
            <a:off x="5188055" y="4110942"/>
            <a:ext cx="252000" cy="189000"/>
          </a:xfrm>
          <a:prstGeom prst="rect">
            <a:avLst/>
          </a:prstGeom>
          <a:solidFill>
            <a:srgbClr val="B2A0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3"/>
          <p:cNvSpPr/>
          <p:nvPr/>
        </p:nvSpPr>
        <p:spPr>
          <a:xfrm>
            <a:off x="4895993" y="4407954"/>
            <a:ext cx="111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childOfChild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3"/>
          <p:cNvSpPr/>
          <p:nvPr/>
        </p:nvSpPr>
        <p:spPr>
          <a:xfrm>
            <a:off x="6848239" y="4137924"/>
            <a:ext cx="252000" cy="189000"/>
          </a:xfrm>
          <a:prstGeom prst="rect">
            <a:avLst/>
          </a:prstGeom>
          <a:solidFill>
            <a:srgbClr val="8FE3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6727294" y="4369879"/>
            <a:ext cx="1080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</a:t>
            </a:r>
            <a:endParaRPr b="1"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3"/>
          <p:cNvSpPr/>
          <p:nvPr/>
        </p:nvSpPr>
        <p:spPr>
          <a:xfrm>
            <a:off x="8067786" y="4137924"/>
            <a:ext cx="252000" cy="189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3"/>
          <p:cNvSpPr/>
          <p:nvPr/>
        </p:nvSpPr>
        <p:spPr>
          <a:xfrm>
            <a:off x="7905638" y="4407954"/>
            <a:ext cx="111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43"/>
          <p:cNvCxnSpPr/>
          <p:nvPr/>
        </p:nvCxnSpPr>
        <p:spPr>
          <a:xfrm>
            <a:off x="5454008" y="2361407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59" name="Google Shape;859;p43"/>
          <p:cNvCxnSpPr/>
          <p:nvPr/>
        </p:nvCxnSpPr>
        <p:spPr>
          <a:xfrm>
            <a:off x="7668358" y="2355694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60" name="Google Shape;860;p43"/>
          <p:cNvCxnSpPr>
            <a:stCxn id="835" idx="2"/>
          </p:cNvCxnSpPr>
          <p:nvPr/>
        </p:nvCxnSpPr>
        <p:spPr>
          <a:xfrm flipH="1">
            <a:off x="7668440" y="2733744"/>
            <a:ext cx="54000" cy="792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61" name="Google Shape;861;p43"/>
          <p:cNvCxnSpPr/>
          <p:nvPr/>
        </p:nvCxnSpPr>
        <p:spPr>
          <a:xfrm>
            <a:off x="7773450" y="3662925"/>
            <a:ext cx="6000" cy="23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62" name="Google Shape;862;p43"/>
          <p:cNvSpPr/>
          <p:nvPr/>
        </p:nvSpPr>
        <p:spPr>
          <a:xfrm>
            <a:off x="71300" y="4812375"/>
            <a:ext cx="9723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3"/>
          <p:cNvSpPr/>
          <p:nvPr/>
        </p:nvSpPr>
        <p:spPr>
          <a:xfrm>
            <a:off x="3402200" y="4774700"/>
            <a:ext cx="1152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Calibri"/>
                <a:ea typeface="Calibri"/>
                <a:cs typeface="Calibri"/>
                <a:sym typeface="Calibri"/>
              </a:rPr>
              <a:t>facilityHeading</a:t>
            </a:r>
            <a:endParaRPr b="1" i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Calibri"/>
                <a:ea typeface="Calibri"/>
                <a:cs typeface="Calibri"/>
                <a:sym typeface="Calibri"/>
              </a:rPr>
              <a:t>facilityBody</a:t>
            </a:r>
            <a:endParaRPr b="1"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3"/>
          <p:cNvSpPr/>
          <p:nvPr/>
        </p:nvSpPr>
        <p:spPr>
          <a:xfrm>
            <a:off x="1115300" y="4841750"/>
            <a:ext cx="12240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facility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2542400" y="4823875"/>
            <a:ext cx="6030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facility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3"/>
          <p:cNvSpPr/>
          <p:nvPr/>
        </p:nvSpPr>
        <p:spPr>
          <a:xfrm>
            <a:off x="4572000" y="4761100"/>
            <a:ext cx="1116000" cy="347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csHeadingImage,varities,beans,sweets,goCoffee,cardHeadingImage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6732850" y="4801925"/>
            <a:ext cx="1044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&lt;img&gt; </a:t>
            </a:r>
            <a:r>
              <a:rPr b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&lt;h2&gt;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&lt;p&gt;&amp;&lt;h</a:t>
            </a: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3"/>
          <p:cNvSpPr/>
          <p:nvPr/>
        </p:nvSpPr>
        <p:spPr>
          <a:xfrm>
            <a:off x="7866650" y="4704975"/>
            <a:ext cx="1224000" cy="37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Img,</a:t>
            </a: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Our facility,Varieties etc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3"/>
          <p:cNvSpPr/>
          <p:nvPr/>
        </p:nvSpPr>
        <p:spPr>
          <a:xfrm>
            <a:off x="722416" y="7339051"/>
            <a:ext cx="19125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3"/>
          <p:cNvSpPr/>
          <p:nvPr/>
        </p:nvSpPr>
        <p:spPr>
          <a:xfrm>
            <a:off x="6660335" y="7368059"/>
            <a:ext cx="1691100" cy="65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imageContaine</a:t>
            </a:r>
            <a:r>
              <a:rPr b="1" i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i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3"/>
          <p:cNvSpPr/>
          <p:nvPr/>
        </p:nvSpPr>
        <p:spPr>
          <a:xfrm>
            <a:off x="2791653" y="7324324"/>
            <a:ext cx="20004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aboutcontainer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3"/>
          <p:cNvSpPr/>
          <p:nvPr/>
        </p:nvSpPr>
        <p:spPr>
          <a:xfrm>
            <a:off x="4915220" y="7330449"/>
            <a:ext cx="16218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5616575" y="4789600"/>
            <a:ext cx="1080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cardHeading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cardBody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3"/>
          <p:cNvSpPr/>
          <p:nvPr/>
        </p:nvSpPr>
        <p:spPr>
          <a:xfrm>
            <a:off x="10027053" y="7339051"/>
            <a:ext cx="1872000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&lt;img&gt; &lt;p&gt;&amp;&lt;h1&gt;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43"/>
          <p:cNvSpPr/>
          <p:nvPr/>
        </p:nvSpPr>
        <p:spPr>
          <a:xfrm>
            <a:off x="11941445" y="7312163"/>
            <a:ext cx="1404600" cy="90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Img,A cup of&amp;our menu etc…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b="0" i="0" sz="23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777737" y="835843"/>
            <a:ext cx="29832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 of Co</a:t>
            </a: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Coffee Shop Website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2051720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803583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2051720" y="133732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051720" y="156879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4803583" y="129876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03583" y="149163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803583" y="168452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803583" y="187740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4803583" y="207026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803583" y="226316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803583" y="245604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4803583" y="264891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51720" y="835843"/>
            <a:ext cx="26487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Parent</a:t>
            </a: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Containers Of Any website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descr="C:\Users\nrsak\Desktop\Old Desktop\BOOTSTRAP\Completed Bootstrap\coffeeshop_bootstrap\prarthanakarthick.github.io_coffeeshop-bootstrap_.png"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797267"/>
            <a:ext cx="990060" cy="424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614857" y="552113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00086" y="557112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"/>
          <p:cNvSpPr txBox="1"/>
          <p:nvPr/>
        </p:nvSpPr>
        <p:spPr>
          <a:xfrm>
            <a:off x="1422340" y="458547"/>
            <a:ext cx="6246000" cy="3693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Cambria"/>
              <a:buNone/>
            </a:pPr>
            <a:r>
              <a:rPr b="1" lang="en" sz="18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Facility</a:t>
            </a:r>
            <a:endParaRPr b="1" i="0" sz="1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44"/>
          <p:cNvSpPr txBox="1"/>
          <p:nvPr/>
        </p:nvSpPr>
        <p:spPr>
          <a:xfrm>
            <a:off x="107504" y="87474"/>
            <a:ext cx="8856900" cy="2934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b="0" i="0" sz="2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44"/>
          <p:cNvSpPr/>
          <p:nvPr/>
        </p:nvSpPr>
        <p:spPr>
          <a:xfrm>
            <a:off x="269655" y="905533"/>
            <a:ext cx="2520000" cy="21600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parentContainer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4"/>
          <p:cNvSpPr/>
          <p:nvPr/>
        </p:nvSpPr>
        <p:spPr>
          <a:xfrm>
            <a:off x="207380" y="1472925"/>
            <a:ext cx="2520000" cy="216000"/>
          </a:xfrm>
          <a:prstGeom prst="rect">
            <a:avLst/>
          </a:prstGeom>
          <a:solidFill>
            <a:srgbClr val="D99593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4"/>
          <p:cNvSpPr/>
          <p:nvPr/>
        </p:nvSpPr>
        <p:spPr>
          <a:xfrm>
            <a:off x="207380" y="1850967"/>
            <a:ext cx="2520000" cy="216000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6" name="Google Shape;886;p44"/>
          <p:cNvCxnSpPr>
            <a:stCxn id="884" idx="2"/>
            <a:endCxn id="885" idx="0"/>
          </p:cNvCxnSpPr>
          <p:nvPr/>
        </p:nvCxnSpPr>
        <p:spPr>
          <a:xfrm>
            <a:off x="1467380" y="1688925"/>
            <a:ext cx="0" cy="1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87" name="Google Shape;887;p44"/>
          <p:cNvSpPr/>
          <p:nvPr/>
        </p:nvSpPr>
        <p:spPr>
          <a:xfrm>
            <a:off x="207380" y="2229009"/>
            <a:ext cx="2520000" cy="216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componentChild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44"/>
          <p:cNvCxnSpPr>
            <a:stCxn id="885" idx="2"/>
            <a:endCxn id="887" idx="0"/>
          </p:cNvCxnSpPr>
          <p:nvPr/>
        </p:nvCxnSpPr>
        <p:spPr>
          <a:xfrm>
            <a:off x="1467380" y="2066967"/>
            <a:ext cx="0" cy="1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89" name="Google Shape;889;p44"/>
          <p:cNvSpPr/>
          <p:nvPr/>
        </p:nvSpPr>
        <p:spPr>
          <a:xfrm>
            <a:off x="657383" y="2735069"/>
            <a:ext cx="1620000" cy="216000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childOfChild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4"/>
          <p:cNvSpPr/>
          <p:nvPr/>
        </p:nvSpPr>
        <p:spPr>
          <a:xfrm>
            <a:off x="729391" y="3167117"/>
            <a:ext cx="1476000" cy="378000"/>
          </a:xfrm>
          <a:prstGeom prst="rect">
            <a:avLst/>
          </a:prstGeom>
          <a:solidFill>
            <a:srgbClr val="8FE3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4"/>
          <p:cNvSpPr/>
          <p:nvPr/>
        </p:nvSpPr>
        <p:spPr>
          <a:xfrm>
            <a:off x="729535" y="3761183"/>
            <a:ext cx="1512000" cy="189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p44"/>
          <p:cNvCxnSpPr>
            <a:stCxn id="889" idx="2"/>
            <a:endCxn id="890" idx="0"/>
          </p:cNvCxnSpPr>
          <p:nvPr/>
        </p:nvCxnSpPr>
        <p:spPr>
          <a:xfrm>
            <a:off x="1467383" y="2951069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93" name="Google Shape;893;p44"/>
          <p:cNvCxnSpPr>
            <a:stCxn id="890" idx="2"/>
            <a:endCxn id="891" idx="0"/>
          </p:cNvCxnSpPr>
          <p:nvPr/>
        </p:nvCxnSpPr>
        <p:spPr>
          <a:xfrm>
            <a:off x="1467391" y="3545117"/>
            <a:ext cx="1800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94" name="Google Shape;894;p44"/>
          <p:cNvSpPr/>
          <p:nvPr/>
        </p:nvSpPr>
        <p:spPr>
          <a:xfrm>
            <a:off x="107504" y="4083918"/>
            <a:ext cx="252000" cy="189000"/>
          </a:xfrm>
          <a:prstGeom prst="rect">
            <a:avLst/>
          </a:prstGeom>
          <a:solidFill>
            <a:srgbClr val="538CD5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4"/>
          <p:cNvSpPr/>
          <p:nvPr/>
        </p:nvSpPr>
        <p:spPr>
          <a:xfrm>
            <a:off x="71300" y="4407950"/>
            <a:ext cx="1044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arent</a:t>
            </a:r>
            <a:endParaRPr b="1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4"/>
          <p:cNvSpPr/>
          <p:nvPr/>
        </p:nvSpPr>
        <p:spPr>
          <a:xfrm>
            <a:off x="1403648" y="4083918"/>
            <a:ext cx="252000" cy="189000"/>
          </a:xfrm>
          <a:prstGeom prst="rect">
            <a:avLst/>
          </a:prstGeom>
          <a:solidFill>
            <a:srgbClr val="D99593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4"/>
          <p:cNvSpPr/>
          <p:nvPr/>
        </p:nvSpPr>
        <p:spPr>
          <a:xfrm>
            <a:off x="1205590" y="4407954"/>
            <a:ext cx="1080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4"/>
          <p:cNvSpPr/>
          <p:nvPr/>
        </p:nvSpPr>
        <p:spPr>
          <a:xfrm>
            <a:off x="2627784" y="4110942"/>
            <a:ext cx="252000" cy="189000"/>
          </a:xfrm>
          <a:prstGeom prst="rect">
            <a:avLst/>
          </a:prstGeom>
          <a:solidFill>
            <a:srgbClr val="E36C09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4"/>
          <p:cNvSpPr/>
          <p:nvPr/>
        </p:nvSpPr>
        <p:spPr>
          <a:xfrm>
            <a:off x="2375900" y="4407950"/>
            <a:ext cx="93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3527882" y="4083918"/>
            <a:ext cx="252000" cy="189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4"/>
          <p:cNvSpPr/>
          <p:nvPr/>
        </p:nvSpPr>
        <p:spPr>
          <a:xfrm>
            <a:off x="3402200" y="4409750"/>
            <a:ext cx="936000" cy="3474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componentChild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44"/>
          <p:cNvSpPr/>
          <p:nvPr/>
        </p:nvSpPr>
        <p:spPr>
          <a:xfrm>
            <a:off x="5188055" y="4110942"/>
            <a:ext cx="252000" cy="189000"/>
          </a:xfrm>
          <a:prstGeom prst="rect">
            <a:avLst/>
          </a:prstGeom>
          <a:solidFill>
            <a:srgbClr val="B2A0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4"/>
          <p:cNvSpPr/>
          <p:nvPr/>
        </p:nvSpPr>
        <p:spPr>
          <a:xfrm>
            <a:off x="4895993" y="4407954"/>
            <a:ext cx="111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childOfChild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4"/>
          <p:cNvSpPr/>
          <p:nvPr/>
        </p:nvSpPr>
        <p:spPr>
          <a:xfrm>
            <a:off x="6848239" y="4137924"/>
            <a:ext cx="252000" cy="189000"/>
          </a:xfrm>
          <a:prstGeom prst="rect">
            <a:avLst/>
          </a:prstGeom>
          <a:solidFill>
            <a:srgbClr val="8FE3C7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6727294" y="4369879"/>
            <a:ext cx="1080000" cy="351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ontent</a:t>
            </a:r>
            <a:endParaRPr b="1"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4"/>
          <p:cNvSpPr/>
          <p:nvPr/>
        </p:nvSpPr>
        <p:spPr>
          <a:xfrm>
            <a:off x="8067786" y="4137924"/>
            <a:ext cx="252000" cy="189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4"/>
          <p:cNvSpPr/>
          <p:nvPr/>
        </p:nvSpPr>
        <p:spPr>
          <a:xfrm>
            <a:off x="7905638" y="4407954"/>
            <a:ext cx="1116000" cy="216000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p44"/>
          <p:cNvCxnSpPr>
            <a:stCxn id="887" idx="2"/>
          </p:cNvCxnSpPr>
          <p:nvPr/>
        </p:nvCxnSpPr>
        <p:spPr>
          <a:xfrm>
            <a:off x="1467380" y="2445009"/>
            <a:ext cx="3300" cy="280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09" name="Google Shape;909;p44"/>
          <p:cNvCxnSpPr/>
          <p:nvPr/>
        </p:nvCxnSpPr>
        <p:spPr>
          <a:xfrm>
            <a:off x="7668358" y="2355694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10" name="Google Shape;910;p44"/>
          <p:cNvSpPr/>
          <p:nvPr/>
        </p:nvSpPr>
        <p:spPr>
          <a:xfrm>
            <a:off x="71300" y="4812375"/>
            <a:ext cx="9723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4"/>
          <p:cNvSpPr/>
          <p:nvPr/>
        </p:nvSpPr>
        <p:spPr>
          <a:xfrm>
            <a:off x="3402200" y="4774700"/>
            <a:ext cx="1152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Calibri"/>
                <a:ea typeface="Calibri"/>
                <a:cs typeface="Calibri"/>
                <a:sym typeface="Calibri"/>
              </a:rPr>
              <a:t>facilityHeading</a:t>
            </a:r>
            <a:endParaRPr b="1" i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Calibri"/>
                <a:ea typeface="Calibri"/>
                <a:cs typeface="Calibri"/>
                <a:sym typeface="Calibri"/>
              </a:rPr>
              <a:t>facilityBody</a:t>
            </a:r>
            <a:endParaRPr b="1"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4"/>
          <p:cNvSpPr/>
          <p:nvPr/>
        </p:nvSpPr>
        <p:spPr>
          <a:xfrm>
            <a:off x="1115300" y="4841750"/>
            <a:ext cx="12240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facility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4"/>
          <p:cNvSpPr/>
          <p:nvPr/>
        </p:nvSpPr>
        <p:spPr>
          <a:xfrm>
            <a:off x="2542400" y="4823875"/>
            <a:ext cx="603000" cy="15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facility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4"/>
          <p:cNvSpPr/>
          <p:nvPr/>
        </p:nvSpPr>
        <p:spPr>
          <a:xfrm>
            <a:off x="4572000" y="4761100"/>
            <a:ext cx="1116000" cy="347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csHeadingImage,varities,beans,sweets,goCoffee,cardHeadingImage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4"/>
          <p:cNvSpPr/>
          <p:nvPr/>
        </p:nvSpPr>
        <p:spPr>
          <a:xfrm>
            <a:off x="6732850" y="4801925"/>
            <a:ext cx="1044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&lt;img&gt; </a:t>
            </a:r>
            <a:r>
              <a:rPr b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&lt;h2&gt;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&lt;p&gt;&amp;&lt;h</a:t>
            </a: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4"/>
          <p:cNvSpPr/>
          <p:nvPr/>
        </p:nvSpPr>
        <p:spPr>
          <a:xfrm>
            <a:off x="7866650" y="4704975"/>
            <a:ext cx="1224000" cy="37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Img,</a:t>
            </a: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Our facility,Varieties etc</a:t>
            </a:r>
            <a:r>
              <a:rPr b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4"/>
          <p:cNvSpPr/>
          <p:nvPr/>
        </p:nvSpPr>
        <p:spPr>
          <a:xfrm>
            <a:off x="722416" y="7339051"/>
            <a:ext cx="19125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44"/>
          <p:cNvSpPr/>
          <p:nvPr/>
        </p:nvSpPr>
        <p:spPr>
          <a:xfrm>
            <a:off x="6660335" y="7368059"/>
            <a:ext cx="1691100" cy="65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imageContaine</a:t>
            </a:r>
            <a:r>
              <a:rPr b="1" i="1" lang="en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i="1"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44"/>
          <p:cNvSpPr/>
          <p:nvPr/>
        </p:nvSpPr>
        <p:spPr>
          <a:xfrm>
            <a:off x="2791653" y="7324324"/>
            <a:ext cx="20004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aboutcontainer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4"/>
          <p:cNvSpPr/>
          <p:nvPr/>
        </p:nvSpPr>
        <p:spPr>
          <a:xfrm>
            <a:off x="4915220" y="7330449"/>
            <a:ext cx="1621800" cy="61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4"/>
          <p:cNvSpPr/>
          <p:nvPr/>
        </p:nvSpPr>
        <p:spPr>
          <a:xfrm>
            <a:off x="5616575" y="4789600"/>
            <a:ext cx="1080000" cy="29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cardHeading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cardBody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4"/>
          <p:cNvSpPr/>
          <p:nvPr/>
        </p:nvSpPr>
        <p:spPr>
          <a:xfrm>
            <a:off x="10027053" y="7339051"/>
            <a:ext cx="1872000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&lt;img&gt; &lt;p&gt;&amp;&lt;h1&gt;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4"/>
          <p:cNvSpPr/>
          <p:nvPr/>
        </p:nvSpPr>
        <p:spPr>
          <a:xfrm>
            <a:off x="11941445" y="7312163"/>
            <a:ext cx="1404600" cy="90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Img,A cup of&amp;our menu etc…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4" name="Google Shape;9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175" y="1066900"/>
            <a:ext cx="5229225" cy="3071025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925" name="Google Shape;925;p44"/>
          <p:cNvSpPr/>
          <p:nvPr/>
        </p:nvSpPr>
        <p:spPr>
          <a:xfrm>
            <a:off x="3798200" y="1121525"/>
            <a:ext cx="419400" cy="1890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5188050" y="1300625"/>
            <a:ext cx="1480500" cy="189000"/>
          </a:xfrm>
          <a:prstGeom prst="rect">
            <a:avLst/>
          </a:prstGeom>
          <a:noFill/>
          <a:ln cap="flat" cmpd="sng" w="25400">
            <a:solidFill>
              <a:srgbClr val="D995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4"/>
          <p:cNvSpPr/>
          <p:nvPr/>
        </p:nvSpPr>
        <p:spPr>
          <a:xfrm>
            <a:off x="5258125" y="1576525"/>
            <a:ext cx="936000" cy="159300"/>
          </a:xfrm>
          <a:prstGeom prst="rect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4"/>
          <p:cNvSpPr/>
          <p:nvPr/>
        </p:nvSpPr>
        <p:spPr>
          <a:xfrm flipH="1" rot="10800000">
            <a:off x="5598575" y="1839006"/>
            <a:ext cx="1116000" cy="2037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5440050" y="3415355"/>
            <a:ext cx="1116000" cy="1410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4"/>
          <p:cNvSpPr/>
          <p:nvPr/>
        </p:nvSpPr>
        <p:spPr>
          <a:xfrm>
            <a:off x="5544575" y="3677400"/>
            <a:ext cx="1224000" cy="1593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4"/>
          <p:cNvSpPr/>
          <p:nvPr/>
        </p:nvSpPr>
        <p:spPr>
          <a:xfrm>
            <a:off x="6012000" y="3957500"/>
            <a:ext cx="1224000" cy="159300"/>
          </a:xfrm>
          <a:prstGeom prst="rect">
            <a:avLst/>
          </a:prstGeom>
          <a:noFill/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4"/>
          <p:cNvSpPr/>
          <p:nvPr/>
        </p:nvSpPr>
        <p:spPr>
          <a:xfrm>
            <a:off x="5297475" y="2419166"/>
            <a:ext cx="288000" cy="216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44"/>
          <p:cNvSpPr/>
          <p:nvPr/>
        </p:nvSpPr>
        <p:spPr>
          <a:xfrm>
            <a:off x="6012000" y="2432975"/>
            <a:ext cx="2339400" cy="141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4"/>
          <p:cNvSpPr/>
          <p:nvPr/>
        </p:nvSpPr>
        <p:spPr>
          <a:xfrm>
            <a:off x="4822825" y="2885516"/>
            <a:ext cx="288000" cy="216000"/>
          </a:xfrm>
          <a:prstGeom prst="rect">
            <a:avLst/>
          </a:prstGeom>
          <a:noFill/>
          <a:ln cap="flat" cmpd="sng" w="25400">
            <a:solidFill>
              <a:srgbClr val="8FE3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4"/>
          <p:cNvSpPr/>
          <p:nvPr/>
        </p:nvSpPr>
        <p:spPr>
          <a:xfrm>
            <a:off x="5297475" y="2879775"/>
            <a:ext cx="896700" cy="2160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874669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340674" y="110587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874669" y="168450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2874669" y="284179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340674" y="129876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340674" y="168450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340674" y="187740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4340674" y="207028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340674" y="226314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340674" y="245604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315086" y="284178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315086" y="3034659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874669" y="835843"/>
            <a:ext cx="2648571" cy="173124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900"/>
          </a:p>
        </p:txBody>
      </p:sp>
      <p:pic>
        <p:nvPicPr>
          <p:cNvPr descr="C:\Users\nrsak\Desktop\Old Desktop\BOOTSTRAP\Completed Bootstrap\coffeeshop_bootstrap\prarthanakarthick.github.io_coffeeshop-bootstrap_.png"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7" y="758691"/>
            <a:ext cx="990060" cy="424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Gro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 Components into the Parent</a:t>
            </a: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Containers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89" y="758691"/>
            <a:ext cx="925817" cy="428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1794549" y="99014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054817" y="88506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743114" y="2687477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743114" y="450055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3054817" y="1077963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3054817" y="230172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3054817" y="249461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054817" y="2687494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3054817" y="2880356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054817" y="307325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3028971" y="4423401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028971" y="4616280"/>
            <a:ext cx="1157143" cy="154286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230222" y="758691"/>
            <a:ext cx="1388726" cy="617211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230222" y="1414479"/>
            <a:ext cx="1388726" cy="2700300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21384" y="4153354"/>
            <a:ext cx="1388726" cy="887241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74700" y="128050"/>
            <a:ext cx="8910600" cy="49194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rgbClr val="24A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Pacifico"/>
                <a:ea typeface="Pacifico"/>
                <a:cs typeface="Pacifico"/>
                <a:sym typeface="Pacifico"/>
              </a:rPr>
              <a:t>                 </a:t>
            </a:r>
            <a:r>
              <a:rPr lang="en" sz="7300"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73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200086" y="102904"/>
            <a:ext cx="8795263" cy="327857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992425"/>
            <a:ext cx="8839201" cy="3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82100" y="3633201"/>
            <a:ext cx="203100" cy="1713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82096" y="3983839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01775" y="3618049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801775" y="39812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801775" y="4344357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274775" y="4347000"/>
            <a:ext cx="217725" cy="1963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50" y="916075"/>
            <a:ext cx="5420950" cy="1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9750"/>
            <a:ext cx="3155650" cy="18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844700" y="3055700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83425" y="3212025"/>
            <a:ext cx="2988000" cy="1408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282100" y="2921201"/>
            <a:ext cx="203100" cy="1713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282096" y="3271839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801775" y="2906049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61625" y="33022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61625" y="3638107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74775" y="3635000"/>
            <a:ext cx="217725" cy="196300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5" y="916075"/>
            <a:ext cx="5058126" cy="1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/>
          <p:nvPr/>
        </p:nvSpPr>
        <p:spPr>
          <a:xfrm>
            <a:off x="3532150" y="2720475"/>
            <a:ext cx="5186100" cy="2273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3692225" y="2827850"/>
            <a:ext cx="4833900" cy="1938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3820275" y="2909975"/>
            <a:ext cx="4546200" cy="17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5" y="858800"/>
            <a:ext cx="33585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4780675" y="3009275"/>
            <a:ext cx="2571900" cy="433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4279125" y="3553700"/>
            <a:ext cx="3860100" cy="992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761625" y="398302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82100" y="3984125"/>
            <a:ext cx="217725" cy="196300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801775" y="432795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274775" y="4338050"/>
            <a:ext cx="217725" cy="1963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37450" y="2813725"/>
            <a:ext cx="122400" cy="1152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7450" y="3048574"/>
            <a:ext cx="122400" cy="597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261650" y="2800700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37425" y="3032225"/>
            <a:ext cx="12882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37425" y="3248001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3025" y="3238853"/>
            <a:ext cx="131380" cy="133503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4572000" y="2936975"/>
            <a:ext cx="3794400" cy="2057100"/>
          </a:xfrm>
          <a:prstGeom prst="rect">
            <a:avLst/>
          </a:prstGeom>
          <a:solidFill>
            <a:srgbClr val="37C2F0"/>
          </a:solidFill>
          <a:ln cap="flat" cmpd="sng" w="9525">
            <a:solidFill>
              <a:srgbClr val="37C2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4780675" y="3083975"/>
            <a:ext cx="3358500" cy="1710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5026125" y="3276050"/>
            <a:ext cx="2763900" cy="1269900"/>
          </a:xfrm>
          <a:prstGeom prst="rect">
            <a:avLst/>
          </a:prstGeom>
          <a:solidFill>
            <a:srgbClr val="F282CF"/>
          </a:solidFill>
          <a:ln cap="flat" cmpd="sng" w="9525">
            <a:solidFill>
              <a:srgbClr val="F28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0" y="915925"/>
            <a:ext cx="5058126" cy="142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/>
          <p:nvPr/>
        </p:nvSpPr>
        <p:spPr>
          <a:xfrm>
            <a:off x="3476625" y="2438400"/>
            <a:ext cx="5582700" cy="2555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552825" y="2491300"/>
            <a:ext cx="5381700" cy="2442600"/>
          </a:xfrm>
          <a:prstGeom prst="rect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3624375" y="2563475"/>
            <a:ext cx="5238600" cy="23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728300" y="2640650"/>
            <a:ext cx="2763900" cy="631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800475" y="3352800"/>
            <a:ext cx="4743300" cy="147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237425" y="3485449"/>
            <a:ext cx="1212000" cy="11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37445" y="3476292"/>
            <a:ext cx="131380" cy="133503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237425" y="3722901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33025" y="3716996"/>
            <a:ext cx="131380" cy="133503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" y="916075"/>
            <a:ext cx="3358500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/>
          <p:nvPr/>
        </p:nvSpPr>
        <p:spPr>
          <a:xfrm>
            <a:off x="4972050" y="2718750"/>
            <a:ext cx="2276400" cy="3279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5476875" y="3083975"/>
            <a:ext cx="1362900" cy="115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&lt;h2&gt;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204400" y="3984551"/>
            <a:ext cx="12120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0" y="3978646"/>
            <a:ext cx="131380" cy="133503"/>
          </a:xfrm>
          <a:prstGeom prst="flowChartProcess">
            <a:avLst/>
          </a:prstGeom>
          <a:solidFill>
            <a:srgbClr val="783F04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1949846" y="2865055"/>
            <a:ext cx="774300" cy="1335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&lt;h2&gt;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1819275" y="2859150"/>
            <a:ext cx="83926" cy="133498"/>
          </a:xfrm>
          <a:prstGeom prst="flowChart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