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800" autoAdjust="0"/>
  </p:normalViewPr>
  <p:slideViewPr>
    <p:cSldViewPr snapToGrid="0">
      <p:cViewPr varScale="1">
        <p:scale>
          <a:sx n="63" d="100"/>
          <a:sy n="63"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FD6645AD-C8B6-4189-BCFF-833A6CA41D2A}"/>
    <pc:docChg chg="custSel modSld">
      <pc:chgData name="AYAZ BASHA F" userId="36c31523c938411c" providerId="LiveId" clId="{FD6645AD-C8B6-4189-BCFF-833A6CA41D2A}" dt="2024-03-26T05:56:21.942" v="3" actId="255"/>
      <pc:docMkLst>
        <pc:docMk/>
      </pc:docMkLst>
      <pc:sldChg chg="modSp mod">
        <pc:chgData name="AYAZ BASHA F" userId="36c31523c938411c" providerId="LiveId" clId="{FD6645AD-C8B6-4189-BCFF-833A6CA41D2A}" dt="2024-03-26T05:56:07.005" v="2" actId="1076"/>
        <pc:sldMkLst>
          <pc:docMk/>
          <pc:sldMk cId="3262876417" sldId="256"/>
        </pc:sldMkLst>
        <pc:spChg chg="mod">
          <ac:chgData name="AYAZ BASHA F" userId="36c31523c938411c" providerId="LiveId" clId="{FD6645AD-C8B6-4189-BCFF-833A6CA41D2A}" dt="2024-03-26T05:56:07.005" v="2" actId="1076"/>
          <ac:spMkLst>
            <pc:docMk/>
            <pc:sldMk cId="3262876417" sldId="256"/>
            <ac:spMk id="2" creationId="{084A06DF-011D-A7BE-B925-8C9B5DEE6C77}"/>
          </ac:spMkLst>
        </pc:spChg>
        <pc:spChg chg="mod">
          <ac:chgData name="AYAZ BASHA F" userId="36c31523c938411c" providerId="LiveId" clId="{FD6645AD-C8B6-4189-BCFF-833A6CA41D2A}" dt="2024-03-26T05:55:59.330" v="1" actId="27636"/>
          <ac:spMkLst>
            <pc:docMk/>
            <pc:sldMk cId="3262876417" sldId="256"/>
            <ac:spMk id="3" creationId="{EAD7BC32-4879-7313-2FFE-41328368F097}"/>
          </ac:spMkLst>
        </pc:spChg>
      </pc:sldChg>
      <pc:sldChg chg="modSp mod">
        <pc:chgData name="AYAZ BASHA F" userId="36c31523c938411c" providerId="LiveId" clId="{FD6645AD-C8B6-4189-BCFF-833A6CA41D2A}" dt="2024-03-26T05:56:21.942" v="3" actId="255"/>
        <pc:sldMkLst>
          <pc:docMk/>
          <pc:sldMk cId="929403136" sldId="259"/>
        </pc:sldMkLst>
        <pc:spChg chg="mod">
          <ac:chgData name="AYAZ BASHA F" userId="36c31523c938411c" providerId="LiveId" clId="{FD6645AD-C8B6-4189-BCFF-833A6CA41D2A}" dt="2024-03-26T05:56:21.942" v="3" actId="255"/>
          <ac:spMkLst>
            <pc:docMk/>
            <pc:sldMk cId="929403136" sldId="259"/>
            <ac:spMk id="3" creationId="{68B2B3C9-81B3-AEEF-7C74-953578A5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680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77214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06942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6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480648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75922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4195140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252743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37795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9443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2689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6681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1669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5015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84482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375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52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2387659914"/>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2514600" y="3322040"/>
            <a:ext cx="7284719" cy="1489085"/>
          </a:xfrm>
        </p:spPr>
        <p:txBody>
          <a:bodyPr>
            <a:normAutofit fontScale="625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SATHIYA HARI S</a:t>
            </a:r>
            <a:endParaRPr lang="en-US" sz="2800" b="1" dirty="0" smtClean="0">
              <a:solidFill>
                <a:schemeClr val="tx1"/>
              </a:solidFill>
              <a:latin typeface="Arial"/>
              <a:cs typeface="Arial"/>
            </a:endParaRPr>
          </a:p>
          <a:p>
            <a:pPr algn="l"/>
            <a:r>
              <a:rPr lang="en-US" sz="2800" b="1" dirty="0" smtClean="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normAutofit/>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625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700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a:xfrm>
            <a:off x="2499360" y="579121"/>
            <a:ext cx="8397238" cy="670560"/>
          </a:xfrm>
        </p:spPr>
        <p:txBody>
          <a:bodyPr>
            <a:normAutofit/>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85800" y="1249681"/>
            <a:ext cx="9037320" cy="5044439"/>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smtClean="0">
                <a:solidFill>
                  <a:srgbClr val="0F0F0F"/>
                </a:solidFill>
              </a:rPr>
              <a:t>re </a:t>
            </a:r>
            <a:r>
              <a:rPr lang="en-US" sz="7200" b="1" dirty="0" err="1" smtClean="0">
                <a:solidFill>
                  <a:srgbClr val="0F0F0F"/>
                </a:solidFill>
              </a:rPr>
              <a:t>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00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36</TotalTime>
  <Words>1327</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Söhne</vt:lpstr>
      <vt:lpstr>Wingdings</vt:lpstr>
      <vt:lpstr>Wingdings 3</vt:lpstr>
      <vt:lpstr>Ion</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5</cp:revision>
  <dcterms:created xsi:type="dcterms:W3CDTF">2024-03-26T05:30:23Z</dcterms:created>
  <dcterms:modified xsi:type="dcterms:W3CDTF">2024-03-26T06:34:35Z</dcterms:modified>
</cp:coreProperties>
</file>