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39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gapWidth val="246"/>
        <c:overlap val="-28"/>
        <c:axId val="59762944"/>
        <c:axId val="44376064"/>
      </c:barChart>
      <c:catAx>
        <c:axId val="59762944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6064"/>
        <c:crosses val="autoZero"/>
        <c:auto val="1"/>
        <c:lblAlgn val="ctr"/>
        <c:lblOffset val="100"/>
      </c:catAx>
      <c:valAx>
        <c:axId val="443760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6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 (2).csv]Sheet2!PivotTable2</c:name>
    <c:fmtId val="-1"/>
  </c:pivotSource>
  <c:chart>
    <c:title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view3D>
      <c:rotX val="30"/>
      <c:depthPercent val="100"/>
      <c:perspective val="30"/>
    </c:view3D>
    <c:floor>
      <c:spPr>
        <a:noFill/>
        <a:effectLst/>
      </c:spPr>
    </c:floor>
    <c:sideWall>
      <c:spPr>
        <a:noFill/>
        <a:effectLst/>
      </c:spPr>
    </c:sideWall>
    <c:backWall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</c:pie3DChart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err="1" smtClean="0"/>
              <a:t>Sathiya.s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/>
              <a:t>: </a:t>
            </a:r>
            <a:r>
              <a:rPr lang="en-US" sz="2400" smtClean="0"/>
              <a:t>312212689/233626CE7D3A410B52B4E8794898532D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451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22</cp:revision>
  <dcterms:created xsi:type="dcterms:W3CDTF">2024-03-29T15:07:00Z</dcterms:created>
  <dcterms:modified xsi:type="dcterms:W3CDTF">2024-09-14T05:04:37Z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