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5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2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7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74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6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7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91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8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0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3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35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7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03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8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D66184-5462-4BB6-B9EE-BFFEDD0F135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0ECD65-1974-4003-B3A3-EB1ABEEE8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21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9124-1FBA-48A2-8A47-B30DAE80E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60336"/>
            <a:ext cx="9440034" cy="1828801"/>
          </a:xfrm>
        </p:spPr>
        <p:txBody>
          <a:bodyPr/>
          <a:lstStyle/>
          <a:p>
            <a:r>
              <a:rPr lang="en-IN" dirty="0"/>
              <a:t>Title: Temperature sensing Security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3D7E-D257-4503-B951-AC5B76F95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412" y="3452376"/>
            <a:ext cx="2900723" cy="2632975"/>
          </a:xfrm>
        </p:spPr>
        <p:txBody>
          <a:bodyPr>
            <a:normAutofit/>
          </a:bodyPr>
          <a:lstStyle/>
          <a:p>
            <a:r>
              <a:rPr lang="en-IN" dirty="0"/>
              <a:t>By: Grp 10</a:t>
            </a:r>
          </a:p>
          <a:p>
            <a:r>
              <a:rPr lang="en-IN" dirty="0"/>
              <a:t>Varun Gattu</a:t>
            </a:r>
          </a:p>
          <a:p>
            <a:r>
              <a:rPr lang="en-IN" dirty="0"/>
              <a:t>Deraj M</a:t>
            </a:r>
          </a:p>
          <a:p>
            <a:r>
              <a:rPr lang="en-IN" dirty="0"/>
              <a:t>Raghav Menon</a:t>
            </a:r>
          </a:p>
          <a:p>
            <a:r>
              <a:rPr lang="en-IN" dirty="0"/>
              <a:t>Sathiyanarayanan</a:t>
            </a:r>
          </a:p>
        </p:txBody>
      </p:sp>
    </p:spTree>
    <p:extLst>
      <p:ext uri="{BB962C8B-B14F-4D97-AF65-F5344CB8AC3E}">
        <p14:creationId xmlns:p14="http://schemas.microsoft.com/office/powerpoint/2010/main" val="101342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A4C4-BA93-4C04-A7B8-AB2C431D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BB23-7248-4954-91BF-69DEC1A2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Generally, security guards check for temperature in malls and other locations and easily portable.</a:t>
            </a:r>
          </a:p>
          <a:p>
            <a:r>
              <a:rPr lang="en-US" sz="2800" dirty="0"/>
              <a:t>With the rise in COVID cases, these guards must now deal with hundreds of people, making them more vulnerable. As a result, we may utilize this product while being safe</a:t>
            </a:r>
            <a:r>
              <a:rPr lang="en-US" dirty="0"/>
              <a:t>.</a:t>
            </a:r>
            <a:r>
              <a:rPr lang="en-IN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69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9225-2C0F-4E25-9465-500B3D1C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A38F-F4BE-44DD-B11E-FF812807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We'll use an infrared sensor to detect the temperature.</a:t>
            </a:r>
          </a:p>
          <a:p>
            <a:r>
              <a:rPr lang="en-US" sz="2800" dirty="0"/>
              <a:t>The gate opens if the temperature is less than 99 degrees Fahrenheit.</a:t>
            </a:r>
          </a:p>
          <a:p>
            <a:r>
              <a:rPr lang="en-US" sz="2800" dirty="0"/>
              <a:t>As a result, time is saved and the guard is kept safe.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003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3B1E-558D-4545-A7BB-A820DA7E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we ran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C2A1-EF46-4562-B0A0-627E75B6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attempted but failed to integrate QR code verification for vaccination certificates.</a:t>
            </a:r>
          </a:p>
          <a:p>
            <a:r>
              <a:rPr lang="en-US" sz="2800" dirty="0"/>
              <a:t>When we came to creating the product, we ran across several issues.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0308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2390-D330-4FBC-939B-919A1491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ECDF9-58D3-45E2-8F2F-B26DA4721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15" y="1580050"/>
            <a:ext cx="5484481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96619-917E-4DDA-8E9E-E48EC4AA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30" y="1580050"/>
            <a:ext cx="4854445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45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131</TotalTime>
  <Words>139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Title: Temperature sensing Security gate</vt:lpstr>
      <vt:lpstr>Inspiration</vt:lpstr>
      <vt:lpstr>Working</vt:lpstr>
      <vt:lpstr>Challenges we ran into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Temperature sensing Security gate</dc:title>
  <dc:creator>Sathiyanarayanan K.R</dc:creator>
  <cp:lastModifiedBy>Sathiyanarayanan K.R</cp:lastModifiedBy>
  <cp:revision>1</cp:revision>
  <dcterms:created xsi:type="dcterms:W3CDTF">2022-01-23T08:01:16Z</dcterms:created>
  <dcterms:modified xsi:type="dcterms:W3CDTF">2022-01-23T10:13:13Z</dcterms:modified>
</cp:coreProperties>
</file>